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2.xml" ContentType="application/vnd.openxmlformats-officedocument.theme+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906" r:id="rId4"/>
    <p:sldMasterId id="2147484406" r:id="rId5"/>
    <p:sldMasterId id="2147484449" r:id="rId6"/>
  </p:sldMasterIdLst>
  <p:notesMasterIdLst>
    <p:notesMasterId r:id="rId15"/>
  </p:notesMasterIdLst>
  <p:handoutMasterIdLst>
    <p:handoutMasterId r:id="rId16"/>
  </p:handoutMasterIdLst>
  <p:sldIdLst>
    <p:sldId id="420" r:id="rId7"/>
    <p:sldId id="411" r:id="rId8"/>
    <p:sldId id="416" r:id="rId9"/>
    <p:sldId id="410" r:id="rId10"/>
    <p:sldId id="417" r:id="rId11"/>
    <p:sldId id="418" r:id="rId12"/>
    <p:sldId id="419" r:id="rId13"/>
    <p:sldId id="399" r:id="rId14"/>
  </p:sldIdLst>
  <p:sldSz cx="12188825"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2" pos="359" userDrawn="1">
          <p15:clr>
            <a:srgbClr val="A4A3A4"/>
          </p15:clr>
        </p15:guide>
        <p15:guide id="24" orient="horz" pos="3908" userDrawn="1">
          <p15:clr>
            <a:srgbClr val="A4A3A4"/>
          </p15:clr>
        </p15:guide>
        <p15:guide id="25" orient="horz" pos="933" userDrawn="1">
          <p15:clr>
            <a:srgbClr val="A4A3A4"/>
          </p15:clr>
        </p15:guide>
        <p15:guide id="27" pos="7319" userDrawn="1">
          <p15:clr>
            <a:srgbClr val="A4A3A4"/>
          </p15:clr>
        </p15:guide>
        <p15:guide id="28" orient="horz" pos="1101" userDrawn="1">
          <p15:clr>
            <a:srgbClr val="A4A3A4"/>
          </p15:clr>
        </p15:guide>
        <p15:guide id="29" orient="horz" pos="4083" userDrawn="1">
          <p15:clr>
            <a:srgbClr val="A4A3A4"/>
          </p15:clr>
        </p15:guide>
        <p15:guide id="30" orient="horz" pos="401" userDrawn="1">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DDC"/>
    <a:srgbClr val="83D1F1"/>
    <a:srgbClr val="FFFFFF"/>
    <a:srgbClr val="FFEEDA"/>
    <a:srgbClr val="7CCFF0"/>
    <a:srgbClr val="04A1E0"/>
    <a:srgbClr val="93D8F4"/>
    <a:srgbClr val="B7642E"/>
    <a:srgbClr val="CC8931"/>
    <a:srgbClr val="DD9E3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566CB12-B01D-4887-A773-5A26EF5D5D73}" v="139" dt="2024-08-09T18:57:16.316"/>
  </p1510:revLst>
</p1510:revInfo>
</file>

<file path=ppt/tableStyles.xml><?xml version="1.0" encoding="utf-8"?>
<a:tblStyleLst xmlns:a="http://schemas.openxmlformats.org/drawingml/2006/main" def="{5C22544A-7EE6-4342-B048-85BDC9FD1C3A}">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620" autoAdjust="0"/>
    <p:restoredTop sz="92857" autoAdjust="0"/>
  </p:normalViewPr>
  <p:slideViewPr>
    <p:cSldViewPr snapToGrid="0">
      <p:cViewPr>
        <p:scale>
          <a:sx n="100" d="100"/>
          <a:sy n="100" d="100"/>
        </p:scale>
        <p:origin x="48" y="232"/>
      </p:cViewPr>
      <p:guideLst>
        <p:guide pos="359"/>
        <p:guide orient="horz" pos="3908"/>
        <p:guide orient="horz" pos="933"/>
        <p:guide pos="7319"/>
        <p:guide orient="horz" pos="1101"/>
        <p:guide orient="horz" pos="4083"/>
        <p:guide orient="horz" pos="401"/>
      </p:guideLst>
    </p:cSldViewPr>
  </p:slideViewPr>
  <p:outlineViewPr>
    <p:cViewPr>
      <p:scale>
        <a:sx n="20" d="100"/>
        <a:sy n="20" d="100"/>
      </p:scale>
      <p:origin x="0" y="0"/>
    </p:cViewPr>
  </p:outlineViewPr>
  <p:notesTextViewPr>
    <p:cViewPr>
      <p:scale>
        <a:sx n="120" d="100"/>
        <a:sy n="120" d="100"/>
      </p:scale>
      <p:origin x="0" y="0"/>
    </p:cViewPr>
  </p:notesTextViewPr>
  <p:sorterViewPr>
    <p:cViewPr>
      <p:scale>
        <a:sx n="120" d="100"/>
        <a:sy n="120" d="100"/>
      </p:scale>
      <p:origin x="0" y="55368"/>
    </p:cViewPr>
  </p:sorterViewPr>
  <p:notesViewPr>
    <p:cSldViewPr snapToGrid="0">
      <p:cViewPr varScale="1">
        <p:scale>
          <a:sx n="87" d="100"/>
          <a:sy n="87" d="100"/>
        </p:scale>
        <p:origin x="3864" y="184"/>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viewProps" Target="viewProps.xml"/><Relationship Id="rId3" Type="http://schemas.openxmlformats.org/officeDocument/2006/relationships/customXml" Target="../customXml/item3.xml"/><Relationship Id="rId21" Type="http://schemas.microsoft.com/office/2016/11/relationships/changesInfo" Target="changesInfos/changesInfo1.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handoutMaster" Target="handoutMasters/handoutMaster1.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5" Type="http://schemas.openxmlformats.org/officeDocument/2006/relationships/slideMaster" Target="slideMasters/slideMaster2.xml"/><Relationship Id="rId15" Type="http://schemas.openxmlformats.org/officeDocument/2006/relationships/notesMaster" Target="notesMasters/notesMaster1.xml"/><Relationship Id="rId10" Type="http://schemas.openxmlformats.org/officeDocument/2006/relationships/slide" Target="slides/slide4.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rchana" userId="ccfed7c3-0cfd-461d-a96e-43296bd5e0ce" providerId="ADAL" clId="{0566CB12-B01D-4887-A773-5A26EF5D5D73}"/>
    <pc:docChg chg="undo custSel addSld delSld modSld delMainMaster">
      <pc:chgData name="Archana" userId="ccfed7c3-0cfd-461d-a96e-43296bd5e0ce" providerId="ADAL" clId="{0566CB12-B01D-4887-A773-5A26EF5D5D73}" dt="2024-08-09T19:38:10.223" v="3283" actId="1076"/>
      <pc:docMkLst>
        <pc:docMk/>
      </pc:docMkLst>
      <pc:sldChg chg="delSp modSp del mod">
        <pc:chgData name="Archana" userId="ccfed7c3-0cfd-461d-a96e-43296bd5e0ce" providerId="ADAL" clId="{0566CB12-B01D-4887-A773-5A26EF5D5D73}" dt="2024-08-07T18:51:11.035" v="3" actId="47"/>
        <pc:sldMkLst>
          <pc:docMk/>
          <pc:sldMk cId="1593687624" sldId="256"/>
        </pc:sldMkLst>
        <pc:spChg chg="mod">
          <ac:chgData name="Archana" userId="ccfed7c3-0cfd-461d-a96e-43296bd5e0ce" providerId="ADAL" clId="{0566CB12-B01D-4887-A773-5A26EF5D5D73}" dt="2024-08-07T18:46:10.310" v="2" actId="1076"/>
          <ac:spMkLst>
            <pc:docMk/>
            <pc:sldMk cId="1593687624" sldId="256"/>
            <ac:spMk id="3" creationId="{00000000-0000-0000-0000-000000000000}"/>
          </ac:spMkLst>
        </pc:spChg>
        <pc:spChg chg="del">
          <ac:chgData name="Archana" userId="ccfed7c3-0cfd-461d-a96e-43296bd5e0ce" providerId="ADAL" clId="{0566CB12-B01D-4887-A773-5A26EF5D5D73}" dt="2024-08-07T18:46:00.663" v="1" actId="478"/>
          <ac:spMkLst>
            <pc:docMk/>
            <pc:sldMk cId="1593687624" sldId="256"/>
            <ac:spMk id="6" creationId="{CFD8D0ED-0BF3-EA86-BC95-EE0EA8F94F97}"/>
          </ac:spMkLst>
        </pc:spChg>
        <pc:picChg chg="del">
          <ac:chgData name="Archana" userId="ccfed7c3-0cfd-461d-a96e-43296bd5e0ce" providerId="ADAL" clId="{0566CB12-B01D-4887-A773-5A26EF5D5D73}" dt="2024-08-07T18:45:58.321" v="0" actId="478"/>
          <ac:picMkLst>
            <pc:docMk/>
            <pc:sldMk cId="1593687624" sldId="256"/>
            <ac:picMk id="2" creationId="{B499624A-3584-0E00-9330-B37E6BC02D36}"/>
          </ac:picMkLst>
        </pc:picChg>
      </pc:sldChg>
      <pc:sldChg chg="del">
        <pc:chgData name="Archana" userId="ccfed7c3-0cfd-461d-a96e-43296bd5e0ce" providerId="ADAL" clId="{0566CB12-B01D-4887-A773-5A26EF5D5D73}" dt="2024-08-07T20:21:04.510" v="371" actId="47"/>
        <pc:sldMkLst>
          <pc:docMk/>
          <pc:sldMk cId="0" sldId="258"/>
        </pc:sldMkLst>
      </pc:sldChg>
      <pc:sldChg chg="del">
        <pc:chgData name="Archana" userId="ccfed7c3-0cfd-461d-a96e-43296bd5e0ce" providerId="ADAL" clId="{0566CB12-B01D-4887-A773-5A26EF5D5D73}" dt="2024-08-07T20:21:04.510" v="371" actId="47"/>
        <pc:sldMkLst>
          <pc:docMk/>
          <pc:sldMk cId="0" sldId="259"/>
        </pc:sldMkLst>
      </pc:sldChg>
      <pc:sldChg chg="del">
        <pc:chgData name="Archana" userId="ccfed7c3-0cfd-461d-a96e-43296bd5e0ce" providerId="ADAL" clId="{0566CB12-B01D-4887-A773-5A26EF5D5D73}" dt="2024-08-07T20:21:04.510" v="371" actId="47"/>
        <pc:sldMkLst>
          <pc:docMk/>
          <pc:sldMk cId="0" sldId="261"/>
        </pc:sldMkLst>
      </pc:sldChg>
      <pc:sldChg chg="del">
        <pc:chgData name="Archana" userId="ccfed7c3-0cfd-461d-a96e-43296bd5e0ce" providerId="ADAL" clId="{0566CB12-B01D-4887-A773-5A26EF5D5D73}" dt="2024-08-07T20:21:04.510" v="371" actId="47"/>
        <pc:sldMkLst>
          <pc:docMk/>
          <pc:sldMk cId="0" sldId="262"/>
        </pc:sldMkLst>
      </pc:sldChg>
      <pc:sldChg chg="del">
        <pc:chgData name="Archana" userId="ccfed7c3-0cfd-461d-a96e-43296bd5e0ce" providerId="ADAL" clId="{0566CB12-B01D-4887-A773-5A26EF5D5D73}" dt="2024-08-07T20:21:04.510" v="371" actId="47"/>
        <pc:sldMkLst>
          <pc:docMk/>
          <pc:sldMk cId="0" sldId="263"/>
        </pc:sldMkLst>
      </pc:sldChg>
      <pc:sldChg chg="del">
        <pc:chgData name="Archana" userId="ccfed7c3-0cfd-461d-a96e-43296bd5e0ce" providerId="ADAL" clId="{0566CB12-B01D-4887-A773-5A26EF5D5D73}" dt="2024-08-07T20:21:04.510" v="371" actId="47"/>
        <pc:sldMkLst>
          <pc:docMk/>
          <pc:sldMk cId="0" sldId="265"/>
        </pc:sldMkLst>
      </pc:sldChg>
      <pc:sldChg chg="del">
        <pc:chgData name="Archana" userId="ccfed7c3-0cfd-461d-a96e-43296bd5e0ce" providerId="ADAL" clId="{0566CB12-B01D-4887-A773-5A26EF5D5D73}" dt="2024-08-07T20:21:04.510" v="371" actId="47"/>
        <pc:sldMkLst>
          <pc:docMk/>
          <pc:sldMk cId="0" sldId="266"/>
        </pc:sldMkLst>
      </pc:sldChg>
      <pc:sldChg chg="del">
        <pc:chgData name="Archana" userId="ccfed7c3-0cfd-461d-a96e-43296bd5e0ce" providerId="ADAL" clId="{0566CB12-B01D-4887-A773-5A26EF5D5D73}" dt="2024-08-07T20:21:04.510" v="371" actId="47"/>
        <pc:sldMkLst>
          <pc:docMk/>
          <pc:sldMk cId="0" sldId="279"/>
        </pc:sldMkLst>
      </pc:sldChg>
      <pc:sldChg chg="del">
        <pc:chgData name="Archana" userId="ccfed7c3-0cfd-461d-a96e-43296bd5e0ce" providerId="ADAL" clId="{0566CB12-B01D-4887-A773-5A26EF5D5D73}" dt="2024-08-07T20:21:04.510" v="371" actId="47"/>
        <pc:sldMkLst>
          <pc:docMk/>
          <pc:sldMk cId="0" sldId="280"/>
        </pc:sldMkLst>
      </pc:sldChg>
      <pc:sldChg chg="del">
        <pc:chgData name="Archana" userId="ccfed7c3-0cfd-461d-a96e-43296bd5e0ce" providerId="ADAL" clId="{0566CB12-B01D-4887-A773-5A26EF5D5D73}" dt="2024-08-07T20:21:04.510" v="371" actId="47"/>
        <pc:sldMkLst>
          <pc:docMk/>
          <pc:sldMk cId="0" sldId="288"/>
        </pc:sldMkLst>
      </pc:sldChg>
      <pc:sldChg chg="del">
        <pc:chgData name="Archana" userId="ccfed7c3-0cfd-461d-a96e-43296bd5e0ce" providerId="ADAL" clId="{0566CB12-B01D-4887-A773-5A26EF5D5D73}" dt="2024-08-07T20:21:04.510" v="371" actId="47"/>
        <pc:sldMkLst>
          <pc:docMk/>
          <pc:sldMk cId="0" sldId="289"/>
        </pc:sldMkLst>
      </pc:sldChg>
      <pc:sldChg chg="del">
        <pc:chgData name="Archana" userId="ccfed7c3-0cfd-461d-a96e-43296bd5e0ce" providerId="ADAL" clId="{0566CB12-B01D-4887-A773-5A26EF5D5D73}" dt="2024-08-07T20:21:04.510" v="371" actId="47"/>
        <pc:sldMkLst>
          <pc:docMk/>
          <pc:sldMk cId="0" sldId="290"/>
        </pc:sldMkLst>
      </pc:sldChg>
      <pc:sldChg chg="del">
        <pc:chgData name="Archana" userId="ccfed7c3-0cfd-461d-a96e-43296bd5e0ce" providerId="ADAL" clId="{0566CB12-B01D-4887-A773-5A26EF5D5D73}" dt="2024-08-07T20:21:04.510" v="371" actId="47"/>
        <pc:sldMkLst>
          <pc:docMk/>
          <pc:sldMk cId="0" sldId="291"/>
        </pc:sldMkLst>
      </pc:sldChg>
      <pc:sldChg chg="del">
        <pc:chgData name="Archana" userId="ccfed7c3-0cfd-461d-a96e-43296bd5e0ce" providerId="ADAL" clId="{0566CB12-B01D-4887-A773-5A26EF5D5D73}" dt="2024-08-07T20:21:04.510" v="371" actId="47"/>
        <pc:sldMkLst>
          <pc:docMk/>
          <pc:sldMk cId="0" sldId="292"/>
        </pc:sldMkLst>
      </pc:sldChg>
      <pc:sldChg chg="del">
        <pc:chgData name="Archana" userId="ccfed7c3-0cfd-461d-a96e-43296bd5e0ce" providerId="ADAL" clId="{0566CB12-B01D-4887-A773-5A26EF5D5D73}" dt="2024-08-07T20:21:04.510" v="371" actId="47"/>
        <pc:sldMkLst>
          <pc:docMk/>
          <pc:sldMk cId="0" sldId="293"/>
        </pc:sldMkLst>
      </pc:sldChg>
      <pc:sldChg chg="del">
        <pc:chgData name="Archana" userId="ccfed7c3-0cfd-461d-a96e-43296bd5e0ce" providerId="ADAL" clId="{0566CB12-B01D-4887-A773-5A26EF5D5D73}" dt="2024-08-07T20:21:04.510" v="371" actId="47"/>
        <pc:sldMkLst>
          <pc:docMk/>
          <pc:sldMk cId="0" sldId="294"/>
        </pc:sldMkLst>
      </pc:sldChg>
      <pc:sldChg chg="delSp mod">
        <pc:chgData name="Archana" userId="ccfed7c3-0cfd-461d-a96e-43296bd5e0ce" providerId="ADAL" clId="{0566CB12-B01D-4887-A773-5A26EF5D5D73}" dt="2024-08-07T20:38:58.042" v="536" actId="478"/>
        <pc:sldMkLst>
          <pc:docMk/>
          <pc:sldMk cId="737691965" sldId="399"/>
        </pc:sldMkLst>
        <pc:picChg chg="del">
          <ac:chgData name="Archana" userId="ccfed7c3-0cfd-461d-a96e-43296bd5e0ce" providerId="ADAL" clId="{0566CB12-B01D-4887-A773-5A26EF5D5D73}" dt="2024-08-07T20:38:58.042" v="536" actId="478"/>
          <ac:picMkLst>
            <pc:docMk/>
            <pc:sldMk cId="737691965" sldId="399"/>
            <ac:picMk id="3" creationId="{56042D7D-A2FB-E7A4-69D4-4CDFBF46090F}"/>
          </ac:picMkLst>
        </pc:picChg>
      </pc:sldChg>
      <pc:sldChg chg="addSp delSp modSp mod modAnim">
        <pc:chgData name="Archana" userId="ccfed7c3-0cfd-461d-a96e-43296bd5e0ce" providerId="ADAL" clId="{0566CB12-B01D-4887-A773-5A26EF5D5D73}" dt="2024-08-09T19:38:10.223" v="3283" actId="1076"/>
        <pc:sldMkLst>
          <pc:docMk/>
          <pc:sldMk cId="1440902091" sldId="410"/>
        </pc:sldMkLst>
        <pc:spChg chg="add del mod">
          <ac:chgData name="Archana" userId="ccfed7c3-0cfd-461d-a96e-43296bd5e0ce" providerId="ADAL" clId="{0566CB12-B01D-4887-A773-5A26EF5D5D73}" dt="2024-08-07T20:19:50.386" v="361" actId="21"/>
          <ac:spMkLst>
            <pc:docMk/>
            <pc:sldMk cId="1440902091" sldId="410"/>
            <ac:spMk id="3" creationId="{570EF33E-18EA-5FDA-4065-71B8E8FE19E7}"/>
          </ac:spMkLst>
        </pc:spChg>
        <pc:spChg chg="del">
          <ac:chgData name="Archana" userId="ccfed7c3-0cfd-461d-a96e-43296bd5e0ce" providerId="ADAL" clId="{0566CB12-B01D-4887-A773-5A26EF5D5D73}" dt="2024-08-07T20:19:42.924" v="360" actId="478"/>
          <ac:spMkLst>
            <pc:docMk/>
            <pc:sldMk cId="1440902091" sldId="410"/>
            <ac:spMk id="6" creationId="{AB56A7CE-9B08-9BB0-CE18-EAFAC95769DC}"/>
          </ac:spMkLst>
        </pc:spChg>
        <pc:spChg chg="add del mod">
          <ac:chgData name="Archana" userId="ccfed7c3-0cfd-461d-a96e-43296bd5e0ce" providerId="ADAL" clId="{0566CB12-B01D-4887-A773-5A26EF5D5D73}" dt="2024-08-07T20:19:07.566" v="355" actId="21"/>
          <ac:spMkLst>
            <pc:docMk/>
            <pc:sldMk cId="1440902091" sldId="410"/>
            <ac:spMk id="10" creationId="{FA4930F7-A3B6-1730-8CB1-7738426C112A}"/>
          </ac:spMkLst>
        </pc:spChg>
        <pc:spChg chg="del mod">
          <ac:chgData name="Archana" userId="ccfed7c3-0cfd-461d-a96e-43296bd5e0ce" providerId="ADAL" clId="{0566CB12-B01D-4887-A773-5A26EF5D5D73}" dt="2024-08-08T20:33:47.690" v="2385" actId="21"/>
          <ac:spMkLst>
            <pc:docMk/>
            <pc:sldMk cId="1440902091" sldId="410"/>
            <ac:spMk id="18" creationId="{AA3BF055-883F-4927-4C54-EA2B29339B75}"/>
          </ac:spMkLst>
        </pc:spChg>
        <pc:spChg chg="del mod">
          <ac:chgData name="Archana" userId="ccfed7c3-0cfd-461d-a96e-43296bd5e0ce" providerId="ADAL" clId="{0566CB12-B01D-4887-A773-5A26EF5D5D73}" dt="2024-08-08T20:33:23.475" v="2380" actId="21"/>
          <ac:spMkLst>
            <pc:docMk/>
            <pc:sldMk cId="1440902091" sldId="410"/>
            <ac:spMk id="46" creationId="{CCB4C239-F9F4-934A-E3EB-3482E1E5302B}"/>
          </ac:spMkLst>
        </pc:spChg>
        <pc:spChg chg="del mod ord">
          <ac:chgData name="Archana" userId="ccfed7c3-0cfd-461d-a96e-43296bd5e0ce" providerId="ADAL" clId="{0566CB12-B01D-4887-A773-5A26EF5D5D73}" dt="2024-08-08T20:44:37.069" v="2517" actId="478"/>
          <ac:spMkLst>
            <pc:docMk/>
            <pc:sldMk cId="1440902091" sldId="410"/>
            <ac:spMk id="63" creationId="{11BC9CC0-F047-9D28-F166-FB7010F822DD}"/>
          </ac:spMkLst>
        </pc:spChg>
        <pc:spChg chg="del">
          <ac:chgData name="Archana" userId="ccfed7c3-0cfd-461d-a96e-43296bd5e0ce" providerId="ADAL" clId="{0566CB12-B01D-4887-A773-5A26EF5D5D73}" dt="2024-08-07T20:22:52.460" v="393" actId="478"/>
          <ac:spMkLst>
            <pc:docMk/>
            <pc:sldMk cId="1440902091" sldId="410"/>
            <ac:spMk id="70" creationId="{41285EC2-0339-D2C7-41E9-3B439302B458}"/>
          </ac:spMkLst>
        </pc:spChg>
        <pc:picChg chg="del">
          <ac:chgData name="Archana" userId="ccfed7c3-0cfd-461d-a96e-43296bd5e0ce" providerId="ADAL" clId="{0566CB12-B01D-4887-A773-5A26EF5D5D73}" dt="2024-08-07T20:20:55.095" v="370" actId="478"/>
          <ac:picMkLst>
            <pc:docMk/>
            <pc:sldMk cId="1440902091" sldId="410"/>
            <ac:picMk id="5" creationId="{DBA80CAC-A731-040A-752F-9EDECD3A5FED}"/>
          </ac:picMkLst>
        </pc:picChg>
        <pc:picChg chg="add mod ord">
          <ac:chgData name="Archana" userId="ccfed7c3-0cfd-461d-a96e-43296bd5e0ce" providerId="ADAL" clId="{0566CB12-B01D-4887-A773-5A26EF5D5D73}" dt="2024-08-09T19:38:10.223" v="3283" actId="1076"/>
          <ac:picMkLst>
            <pc:docMk/>
            <pc:sldMk cId="1440902091" sldId="410"/>
            <ac:picMk id="7" creationId="{6D0DD486-0A79-0FE5-D33F-D444AEA51A70}"/>
          </ac:picMkLst>
        </pc:picChg>
        <pc:picChg chg="add del mod">
          <ac:chgData name="Archana" userId="ccfed7c3-0cfd-461d-a96e-43296bd5e0ce" providerId="ADAL" clId="{0566CB12-B01D-4887-A773-5A26EF5D5D73}" dt="2024-08-07T20:39:52.250" v="543" actId="21"/>
          <ac:picMkLst>
            <pc:docMk/>
            <pc:sldMk cId="1440902091" sldId="410"/>
            <ac:picMk id="9" creationId="{B59E9E3B-9D57-4F89-3DB5-76C901E1C128}"/>
          </ac:picMkLst>
        </pc:picChg>
        <pc:picChg chg="add mod ord">
          <ac:chgData name="Archana" userId="ccfed7c3-0cfd-461d-a96e-43296bd5e0ce" providerId="ADAL" clId="{0566CB12-B01D-4887-A773-5A26EF5D5D73}" dt="2024-08-08T21:25:01.301" v="2842" actId="1076"/>
          <ac:picMkLst>
            <pc:docMk/>
            <pc:sldMk cId="1440902091" sldId="410"/>
            <ac:picMk id="11" creationId="{15C16021-A4C3-B130-F903-B8B1868DE69D}"/>
          </ac:picMkLst>
        </pc:picChg>
        <pc:picChg chg="add del mod ord">
          <ac:chgData name="Archana" userId="ccfed7c3-0cfd-461d-a96e-43296bd5e0ce" providerId="ADAL" clId="{0566CB12-B01D-4887-A773-5A26EF5D5D73}" dt="2024-08-08T17:16:29.329" v="1765" actId="478"/>
          <ac:picMkLst>
            <pc:docMk/>
            <pc:sldMk cId="1440902091" sldId="410"/>
            <ac:picMk id="13" creationId="{BE77182F-F86C-47E6-B1C3-85C55BC0B7BA}"/>
          </ac:picMkLst>
        </pc:picChg>
        <pc:picChg chg="add del mod">
          <ac:chgData name="Archana" userId="ccfed7c3-0cfd-461d-a96e-43296bd5e0ce" providerId="ADAL" clId="{0566CB12-B01D-4887-A773-5A26EF5D5D73}" dt="2024-08-08T17:16:31.268" v="1766" actId="478"/>
          <ac:picMkLst>
            <pc:docMk/>
            <pc:sldMk cId="1440902091" sldId="410"/>
            <ac:picMk id="15" creationId="{7A4FF59B-F22F-1A66-2BC6-125BE749CF63}"/>
          </ac:picMkLst>
        </pc:picChg>
        <pc:picChg chg="del">
          <ac:chgData name="Archana" userId="ccfed7c3-0cfd-461d-a96e-43296bd5e0ce" providerId="ADAL" clId="{0566CB12-B01D-4887-A773-5A26EF5D5D73}" dt="2024-08-07T20:16:35.293" v="321" actId="478"/>
          <ac:picMkLst>
            <pc:docMk/>
            <pc:sldMk cId="1440902091" sldId="410"/>
            <ac:picMk id="22" creationId="{132E88C6-FBC0-76DC-1183-3C3DD46AECF4}"/>
          </ac:picMkLst>
        </pc:picChg>
        <pc:cxnChg chg="del">
          <ac:chgData name="Archana" userId="ccfed7c3-0cfd-461d-a96e-43296bd5e0ce" providerId="ADAL" clId="{0566CB12-B01D-4887-A773-5A26EF5D5D73}" dt="2024-08-07T20:16:39.429" v="324" actId="478"/>
          <ac:cxnSpMkLst>
            <pc:docMk/>
            <pc:sldMk cId="1440902091" sldId="410"/>
            <ac:cxnSpMk id="47" creationId="{CD618FDF-C4D2-F47A-C7D9-C00F3D797E37}"/>
          </ac:cxnSpMkLst>
        </pc:cxnChg>
        <pc:cxnChg chg="del">
          <ac:chgData name="Archana" userId="ccfed7c3-0cfd-461d-a96e-43296bd5e0ce" providerId="ADAL" clId="{0566CB12-B01D-4887-A773-5A26EF5D5D73}" dt="2024-08-07T20:16:36.878" v="322" actId="478"/>
          <ac:cxnSpMkLst>
            <pc:docMk/>
            <pc:sldMk cId="1440902091" sldId="410"/>
            <ac:cxnSpMk id="59" creationId="{48085D11-B6C6-D28D-53DC-EC216D23510A}"/>
          </ac:cxnSpMkLst>
        </pc:cxnChg>
        <pc:cxnChg chg="del">
          <ac:chgData name="Archana" userId="ccfed7c3-0cfd-461d-a96e-43296bd5e0ce" providerId="ADAL" clId="{0566CB12-B01D-4887-A773-5A26EF5D5D73}" dt="2024-08-07T20:16:37.634" v="323" actId="478"/>
          <ac:cxnSpMkLst>
            <pc:docMk/>
            <pc:sldMk cId="1440902091" sldId="410"/>
            <ac:cxnSpMk id="60" creationId="{282334DC-02AA-D685-36DC-01CBACC71AE6}"/>
          </ac:cxnSpMkLst>
        </pc:cxnChg>
      </pc:sldChg>
      <pc:sldChg chg="addSp delSp modSp mod modAnim">
        <pc:chgData name="Archana" userId="ccfed7c3-0cfd-461d-a96e-43296bd5e0ce" providerId="ADAL" clId="{0566CB12-B01D-4887-A773-5A26EF5D5D73}" dt="2024-08-09T15:51:33.056" v="3259" actId="20577"/>
        <pc:sldMkLst>
          <pc:docMk/>
          <pc:sldMk cId="2735792846" sldId="411"/>
        </pc:sldMkLst>
        <pc:spChg chg="mod">
          <ac:chgData name="Archana" userId="ccfed7c3-0cfd-461d-a96e-43296bd5e0ce" providerId="ADAL" clId="{0566CB12-B01D-4887-A773-5A26EF5D5D73}" dt="2024-08-08T20:46:21.453" v="2532" actId="1076"/>
          <ac:spMkLst>
            <pc:docMk/>
            <pc:sldMk cId="2735792846" sldId="411"/>
            <ac:spMk id="3" creationId="{B22558E3-34E0-D777-CB13-BFE2B219DDB5}"/>
          </ac:spMkLst>
        </pc:spChg>
        <pc:spChg chg="mod">
          <ac:chgData name="Archana" userId="ccfed7c3-0cfd-461d-a96e-43296bd5e0ce" providerId="ADAL" clId="{0566CB12-B01D-4887-A773-5A26EF5D5D73}" dt="2024-08-09T14:30:15.205" v="3228" actId="1076"/>
          <ac:spMkLst>
            <pc:docMk/>
            <pc:sldMk cId="2735792846" sldId="411"/>
            <ac:spMk id="4" creationId="{7E530BB7-DE08-1839-2325-6DE2706E5B13}"/>
          </ac:spMkLst>
        </pc:spChg>
        <pc:spChg chg="add mod">
          <ac:chgData name="Archana" userId="ccfed7c3-0cfd-461d-a96e-43296bd5e0ce" providerId="ADAL" clId="{0566CB12-B01D-4887-A773-5A26EF5D5D73}" dt="2024-08-07T19:00:19.661" v="122" actId="207"/>
          <ac:spMkLst>
            <pc:docMk/>
            <pc:sldMk cId="2735792846" sldId="411"/>
            <ac:spMk id="5" creationId="{51C8247C-23CF-0B40-8099-779C8CB8E6F1}"/>
          </ac:spMkLst>
        </pc:spChg>
        <pc:spChg chg="mod">
          <ac:chgData name="Archana" userId="ccfed7c3-0cfd-461d-a96e-43296bd5e0ce" providerId="ADAL" clId="{0566CB12-B01D-4887-A773-5A26EF5D5D73}" dt="2024-08-08T20:47:36.364" v="2538" actId="255"/>
          <ac:spMkLst>
            <pc:docMk/>
            <pc:sldMk cId="2735792846" sldId="411"/>
            <ac:spMk id="6" creationId="{60C18283-9EAF-18D9-FEDD-2E9AECF9BC1A}"/>
          </ac:spMkLst>
        </pc:spChg>
        <pc:spChg chg="add mod">
          <ac:chgData name="Archana" userId="ccfed7c3-0cfd-461d-a96e-43296bd5e0ce" providerId="ADAL" clId="{0566CB12-B01D-4887-A773-5A26EF5D5D73}" dt="2024-08-08T20:47:01.272" v="2534" actId="255"/>
          <ac:spMkLst>
            <pc:docMk/>
            <pc:sldMk cId="2735792846" sldId="411"/>
            <ac:spMk id="7" creationId="{259C18CD-45CE-D7A3-B3D2-512273AACB13}"/>
          </ac:spMkLst>
        </pc:spChg>
        <pc:spChg chg="add mod">
          <ac:chgData name="Archana" userId="ccfed7c3-0cfd-461d-a96e-43296bd5e0ce" providerId="ADAL" clId="{0566CB12-B01D-4887-A773-5A26EF5D5D73}" dt="2024-08-09T14:30:08.659" v="3227" actId="20577"/>
          <ac:spMkLst>
            <pc:docMk/>
            <pc:sldMk cId="2735792846" sldId="411"/>
            <ac:spMk id="8" creationId="{48C1B163-35B4-B234-B412-25511198FC54}"/>
          </ac:spMkLst>
        </pc:spChg>
        <pc:spChg chg="add mod">
          <ac:chgData name="Archana" userId="ccfed7c3-0cfd-461d-a96e-43296bd5e0ce" providerId="ADAL" clId="{0566CB12-B01D-4887-A773-5A26EF5D5D73}" dt="2024-08-09T15:51:33.056" v="3259" actId="20577"/>
          <ac:spMkLst>
            <pc:docMk/>
            <pc:sldMk cId="2735792846" sldId="411"/>
            <ac:spMk id="9" creationId="{AEC47E99-C39B-CA23-0554-6E14A238F347}"/>
          </ac:spMkLst>
        </pc:spChg>
        <pc:spChg chg="add del mod">
          <ac:chgData name="Archana" userId="ccfed7c3-0cfd-461d-a96e-43296bd5e0ce" providerId="ADAL" clId="{0566CB12-B01D-4887-A773-5A26EF5D5D73}" dt="2024-08-08T21:28:32.952" v="2887" actId="478"/>
          <ac:spMkLst>
            <pc:docMk/>
            <pc:sldMk cId="2735792846" sldId="411"/>
            <ac:spMk id="10" creationId="{A0FF5E9A-CB16-4B86-4425-17368D5F06FD}"/>
          </ac:spMkLst>
        </pc:spChg>
        <pc:spChg chg="add del mod">
          <ac:chgData name="Archana" userId="ccfed7c3-0cfd-461d-a96e-43296bd5e0ce" providerId="ADAL" clId="{0566CB12-B01D-4887-A773-5A26EF5D5D73}" dt="2024-08-08T21:28:34.629" v="2888" actId="478"/>
          <ac:spMkLst>
            <pc:docMk/>
            <pc:sldMk cId="2735792846" sldId="411"/>
            <ac:spMk id="11" creationId="{52DF921A-CE27-CEE9-9080-E4EA89B346D2}"/>
          </ac:spMkLst>
        </pc:spChg>
        <pc:spChg chg="add mod">
          <ac:chgData name="Archana" userId="ccfed7c3-0cfd-461d-a96e-43296bd5e0ce" providerId="ADAL" clId="{0566CB12-B01D-4887-A773-5A26EF5D5D73}" dt="2024-08-09T14:34:06.152" v="3230" actId="20577"/>
          <ac:spMkLst>
            <pc:docMk/>
            <pc:sldMk cId="2735792846" sldId="411"/>
            <ac:spMk id="12" creationId="{C24614F9-7C11-59CF-16CC-997616E9414E}"/>
          </ac:spMkLst>
        </pc:spChg>
        <pc:spChg chg="mod">
          <ac:chgData name="Archana" userId="ccfed7c3-0cfd-461d-a96e-43296bd5e0ce" providerId="ADAL" clId="{0566CB12-B01D-4887-A773-5A26EF5D5D73}" dt="2024-08-08T20:47:43.325" v="2539" actId="1076"/>
          <ac:spMkLst>
            <pc:docMk/>
            <pc:sldMk cId="2735792846" sldId="411"/>
            <ac:spMk id="13" creationId="{3B0C4B9B-D386-AFFE-E350-F95A1AF5019F}"/>
          </ac:spMkLst>
        </pc:spChg>
        <pc:spChg chg="add mod">
          <ac:chgData name="Archana" userId="ccfed7c3-0cfd-461d-a96e-43296bd5e0ce" providerId="ADAL" clId="{0566CB12-B01D-4887-A773-5A26EF5D5D73}" dt="2024-08-08T21:29:01.457" v="2892" actId="339"/>
          <ac:spMkLst>
            <pc:docMk/>
            <pc:sldMk cId="2735792846" sldId="411"/>
            <ac:spMk id="16" creationId="{9AEE17A4-FE1D-643A-A524-EE7204F94C8F}"/>
          </ac:spMkLst>
        </pc:spChg>
        <pc:spChg chg="add mod">
          <ac:chgData name="Archana" userId="ccfed7c3-0cfd-461d-a96e-43296bd5e0ce" providerId="ADAL" clId="{0566CB12-B01D-4887-A773-5A26EF5D5D73}" dt="2024-08-08T21:28:54.784" v="2891" actId="339"/>
          <ac:spMkLst>
            <pc:docMk/>
            <pc:sldMk cId="2735792846" sldId="411"/>
            <ac:spMk id="17" creationId="{BDB73854-0343-6EBF-5585-DFDB8A5FA6D8}"/>
          </ac:spMkLst>
        </pc:spChg>
        <pc:picChg chg="del">
          <ac:chgData name="Archana" userId="ccfed7c3-0cfd-461d-a96e-43296bd5e0ce" providerId="ADAL" clId="{0566CB12-B01D-4887-A773-5A26EF5D5D73}" dt="2024-08-07T18:51:13.875" v="4" actId="478"/>
          <ac:picMkLst>
            <pc:docMk/>
            <pc:sldMk cId="2735792846" sldId="411"/>
            <ac:picMk id="2" creationId="{F0D35B13-76DD-475C-3F09-2F6E501F34A3}"/>
          </ac:picMkLst>
        </pc:picChg>
        <pc:picChg chg="add mod">
          <ac:chgData name="Archana" userId="ccfed7c3-0cfd-461d-a96e-43296bd5e0ce" providerId="ADAL" clId="{0566CB12-B01D-4887-A773-5A26EF5D5D73}" dt="2024-08-08T21:26:22.915" v="2854" actId="339"/>
          <ac:picMkLst>
            <pc:docMk/>
            <pc:sldMk cId="2735792846" sldId="411"/>
            <ac:picMk id="15" creationId="{F9C1BFDD-847B-9C73-FFE0-D617D5404A75}"/>
          </ac:picMkLst>
        </pc:picChg>
      </pc:sldChg>
      <pc:sldChg chg="addSp delSp modSp mod modAnim">
        <pc:chgData name="Archana" userId="ccfed7c3-0cfd-461d-a96e-43296bd5e0ce" providerId="ADAL" clId="{0566CB12-B01D-4887-A773-5A26EF5D5D73}" dt="2024-08-09T15:56:45.177" v="3273" actId="1076"/>
        <pc:sldMkLst>
          <pc:docMk/>
          <pc:sldMk cId="2106736006" sldId="416"/>
        </pc:sldMkLst>
        <pc:spChg chg="del mod">
          <ac:chgData name="Archana" userId="ccfed7c3-0cfd-461d-a96e-43296bd5e0ce" providerId="ADAL" clId="{0566CB12-B01D-4887-A773-5A26EF5D5D73}" dt="2024-08-08T17:35:00.648" v="2173" actId="478"/>
          <ac:spMkLst>
            <pc:docMk/>
            <pc:sldMk cId="2106736006" sldId="416"/>
            <ac:spMk id="3" creationId="{B22558E3-34E0-D777-CB13-BFE2B219DDB5}"/>
          </ac:spMkLst>
        </pc:spChg>
        <pc:spChg chg="mod">
          <ac:chgData name="Archana" userId="ccfed7c3-0cfd-461d-a96e-43296bd5e0ce" providerId="ADAL" clId="{0566CB12-B01D-4887-A773-5A26EF5D5D73}" dt="2024-08-08T21:31:22.221" v="3045" actId="1076"/>
          <ac:spMkLst>
            <pc:docMk/>
            <pc:sldMk cId="2106736006" sldId="416"/>
            <ac:spMk id="4" creationId="{7E530BB7-DE08-1839-2325-6DE2706E5B13}"/>
          </ac:spMkLst>
        </pc:spChg>
        <pc:spChg chg="add mod">
          <ac:chgData name="Archana" userId="ccfed7c3-0cfd-461d-a96e-43296bd5e0ce" providerId="ADAL" clId="{0566CB12-B01D-4887-A773-5A26EF5D5D73}" dt="2024-08-08T17:35:17.995" v="2175" actId="1076"/>
          <ac:spMkLst>
            <pc:docMk/>
            <pc:sldMk cId="2106736006" sldId="416"/>
            <ac:spMk id="5" creationId="{147B028F-DD9A-0284-6FD3-8906A6CE2FE4}"/>
          </ac:spMkLst>
        </pc:spChg>
        <pc:spChg chg="mod">
          <ac:chgData name="Archana" userId="ccfed7c3-0cfd-461d-a96e-43296bd5e0ce" providerId="ADAL" clId="{0566CB12-B01D-4887-A773-5A26EF5D5D73}" dt="2024-08-08T20:30:45.508" v="2352" actId="1076"/>
          <ac:spMkLst>
            <pc:docMk/>
            <pc:sldMk cId="2106736006" sldId="416"/>
            <ac:spMk id="6" creationId="{60C18283-9EAF-18D9-FEDD-2E9AECF9BC1A}"/>
          </ac:spMkLst>
        </pc:spChg>
        <pc:spChg chg="add mod">
          <ac:chgData name="Archana" userId="ccfed7c3-0cfd-461d-a96e-43296bd5e0ce" providerId="ADAL" clId="{0566CB12-B01D-4887-A773-5A26EF5D5D73}" dt="2024-08-08T21:30:55.237" v="3041" actId="1076"/>
          <ac:spMkLst>
            <pc:docMk/>
            <pc:sldMk cId="2106736006" sldId="416"/>
            <ac:spMk id="7" creationId="{9EEB6EDC-D0B6-175C-5C59-889A322A0AE7}"/>
          </ac:spMkLst>
        </pc:spChg>
        <pc:spChg chg="add mod">
          <ac:chgData name="Archana" userId="ccfed7c3-0cfd-461d-a96e-43296bd5e0ce" providerId="ADAL" clId="{0566CB12-B01D-4887-A773-5A26EF5D5D73}" dt="2024-08-08T21:31:29.461" v="3046" actId="1076"/>
          <ac:spMkLst>
            <pc:docMk/>
            <pc:sldMk cId="2106736006" sldId="416"/>
            <ac:spMk id="8" creationId="{92EFFCF4-443A-EF60-2F45-2A78E02EC844}"/>
          </ac:spMkLst>
        </pc:spChg>
        <pc:spChg chg="add mod">
          <ac:chgData name="Archana" userId="ccfed7c3-0cfd-461d-a96e-43296bd5e0ce" providerId="ADAL" clId="{0566CB12-B01D-4887-A773-5A26EF5D5D73}" dt="2024-08-08T20:39:21.868" v="2432" actId="1076"/>
          <ac:spMkLst>
            <pc:docMk/>
            <pc:sldMk cId="2106736006" sldId="416"/>
            <ac:spMk id="9" creationId="{A2E829C9-6D43-7469-248A-D721A1251396}"/>
          </ac:spMkLst>
        </pc:spChg>
        <pc:spChg chg="add del mod">
          <ac:chgData name="Archana" userId="ccfed7c3-0cfd-461d-a96e-43296bd5e0ce" providerId="ADAL" clId="{0566CB12-B01D-4887-A773-5A26EF5D5D73}" dt="2024-08-07T20:16:46.898" v="325" actId="21"/>
          <ac:spMkLst>
            <pc:docMk/>
            <pc:sldMk cId="2106736006" sldId="416"/>
            <ac:spMk id="10" creationId="{FA4930F7-A3B6-1730-8CB1-7738426C112A}"/>
          </ac:spMkLst>
        </pc:spChg>
        <pc:spChg chg="add mod">
          <ac:chgData name="Archana" userId="ccfed7c3-0cfd-461d-a96e-43296bd5e0ce" providerId="ADAL" clId="{0566CB12-B01D-4887-A773-5A26EF5D5D73}" dt="2024-08-09T15:56:45.177" v="3273" actId="1076"/>
          <ac:spMkLst>
            <pc:docMk/>
            <pc:sldMk cId="2106736006" sldId="416"/>
            <ac:spMk id="12" creationId="{FA4930F7-A3B6-1730-8CB1-7738426C112A}"/>
          </ac:spMkLst>
        </pc:spChg>
        <pc:spChg chg="del mod">
          <ac:chgData name="Archana" userId="ccfed7c3-0cfd-461d-a96e-43296bd5e0ce" providerId="ADAL" clId="{0566CB12-B01D-4887-A773-5A26EF5D5D73}" dt="2024-08-07T20:15:21.598" v="312" actId="478"/>
          <ac:spMkLst>
            <pc:docMk/>
            <pc:sldMk cId="2106736006" sldId="416"/>
            <ac:spMk id="13" creationId="{3B0C4B9B-D386-AFFE-E350-F95A1AF5019F}"/>
          </ac:spMkLst>
        </pc:spChg>
        <pc:spChg chg="add mod">
          <ac:chgData name="Archana" userId="ccfed7c3-0cfd-461d-a96e-43296bd5e0ce" providerId="ADAL" clId="{0566CB12-B01D-4887-A773-5A26EF5D5D73}" dt="2024-08-08T20:29:25.564" v="2304" actId="1076"/>
          <ac:spMkLst>
            <pc:docMk/>
            <pc:sldMk cId="2106736006" sldId="416"/>
            <ac:spMk id="14" creationId="{DC1AF74B-5A5D-D774-CAA2-A326ED074C99}"/>
          </ac:spMkLst>
        </pc:spChg>
        <pc:spChg chg="add mod">
          <ac:chgData name="Archana" userId="ccfed7c3-0cfd-461d-a96e-43296bd5e0ce" providerId="ADAL" clId="{0566CB12-B01D-4887-A773-5A26EF5D5D73}" dt="2024-08-08T21:16:52.080" v="2815" actId="339"/>
          <ac:spMkLst>
            <pc:docMk/>
            <pc:sldMk cId="2106736006" sldId="416"/>
            <ac:spMk id="15" creationId="{0855CA65-0902-80AA-E88F-7B52AC755DB8}"/>
          </ac:spMkLst>
        </pc:spChg>
        <pc:spChg chg="add mod">
          <ac:chgData name="Archana" userId="ccfed7c3-0cfd-461d-a96e-43296bd5e0ce" providerId="ADAL" clId="{0566CB12-B01D-4887-A773-5A26EF5D5D73}" dt="2024-08-08T21:31:33.488" v="3047" actId="1076"/>
          <ac:spMkLst>
            <pc:docMk/>
            <pc:sldMk cId="2106736006" sldId="416"/>
            <ac:spMk id="27" creationId="{AA3BF055-883F-4927-4C54-EA2B29339B75}"/>
          </ac:spMkLst>
        </pc:spChg>
        <pc:spChg chg="add mod">
          <ac:chgData name="Archana" userId="ccfed7c3-0cfd-461d-a96e-43296bd5e0ce" providerId="ADAL" clId="{0566CB12-B01D-4887-A773-5A26EF5D5D73}" dt="2024-08-08T21:30:24.427" v="3037" actId="1076"/>
          <ac:spMkLst>
            <pc:docMk/>
            <pc:sldMk cId="2106736006" sldId="416"/>
            <ac:spMk id="29" creationId="{83F0DFDC-8C6B-40F5-5966-9A465175B543}"/>
          </ac:spMkLst>
        </pc:spChg>
        <pc:spChg chg="add mod">
          <ac:chgData name="Archana" userId="ccfed7c3-0cfd-461d-a96e-43296bd5e0ce" providerId="ADAL" clId="{0566CB12-B01D-4887-A773-5A26EF5D5D73}" dt="2024-08-08T20:44:07.975" v="2515" actId="1076"/>
          <ac:spMkLst>
            <pc:docMk/>
            <pc:sldMk cId="2106736006" sldId="416"/>
            <ac:spMk id="46" creationId="{CCB4C239-F9F4-934A-E3EB-3482E1E5302B}"/>
          </ac:spMkLst>
        </pc:spChg>
        <pc:picChg chg="del">
          <ac:chgData name="Archana" userId="ccfed7c3-0cfd-461d-a96e-43296bd5e0ce" providerId="ADAL" clId="{0566CB12-B01D-4887-A773-5A26EF5D5D73}" dt="2024-08-07T20:10:35.080" v="250" actId="478"/>
          <ac:picMkLst>
            <pc:docMk/>
            <pc:sldMk cId="2106736006" sldId="416"/>
            <ac:picMk id="2" creationId="{F0D35B13-76DD-475C-3F09-2F6E501F34A3}"/>
          </ac:picMkLst>
        </pc:picChg>
        <pc:picChg chg="del">
          <ac:chgData name="Archana" userId="ccfed7c3-0cfd-461d-a96e-43296bd5e0ce" providerId="ADAL" clId="{0566CB12-B01D-4887-A773-5A26EF5D5D73}" dt="2024-08-07T20:10:44.086" v="252" actId="478"/>
          <ac:picMkLst>
            <pc:docMk/>
            <pc:sldMk cId="2106736006" sldId="416"/>
            <ac:picMk id="11" creationId="{D8686D93-9FC6-9045-A3F6-6650B957EE69}"/>
          </ac:picMkLst>
        </pc:picChg>
        <pc:cxnChg chg="add mod">
          <ac:chgData name="Archana" userId="ccfed7c3-0cfd-461d-a96e-43296bd5e0ce" providerId="ADAL" clId="{0566CB12-B01D-4887-A773-5A26EF5D5D73}" dt="2024-08-08T21:17:16.787" v="2820" actId="339"/>
          <ac:cxnSpMkLst>
            <pc:docMk/>
            <pc:sldMk cId="2106736006" sldId="416"/>
            <ac:cxnSpMk id="17" creationId="{C8ABEAC1-93FF-92C6-DA74-602FC2D7E4DB}"/>
          </ac:cxnSpMkLst>
        </pc:cxnChg>
        <pc:cxnChg chg="add del">
          <ac:chgData name="Archana" userId="ccfed7c3-0cfd-461d-a96e-43296bd5e0ce" providerId="ADAL" clId="{0566CB12-B01D-4887-A773-5A26EF5D5D73}" dt="2024-08-08T20:32:36.098" v="2373" actId="11529"/>
          <ac:cxnSpMkLst>
            <pc:docMk/>
            <pc:sldMk cId="2106736006" sldId="416"/>
            <ac:cxnSpMk id="21" creationId="{246168BF-E61D-DED0-E582-C8D521F32ED3}"/>
          </ac:cxnSpMkLst>
        </pc:cxnChg>
        <pc:cxnChg chg="add mod">
          <ac:chgData name="Archana" userId="ccfed7c3-0cfd-461d-a96e-43296bd5e0ce" providerId="ADAL" clId="{0566CB12-B01D-4887-A773-5A26EF5D5D73}" dt="2024-08-08T21:17:16.787" v="2820" actId="339"/>
          <ac:cxnSpMkLst>
            <pc:docMk/>
            <pc:sldMk cId="2106736006" sldId="416"/>
            <ac:cxnSpMk id="23" creationId="{4EE6C330-536A-272A-B493-72358607909E}"/>
          </ac:cxnSpMkLst>
        </pc:cxnChg>
        <pc:cxnChg chg="add mod">
          <ac:chgData name="Archana" userId="ccfed7c3-0cfd-461d-a96e-43296bd5e0ce" providerId="ADAL" clId="{0566CB12-B01D-4887-A773-5A26EF5D5D73}" dt="2024-08-08T21:17:16.787" v="2820" actId="339"/>
          <ac:cxnSpMkLst>
            <pc:docMk/>
            <pc:sldMk cId="2106736006" sldId="416"/>
            <ac:cxnSpMk id="24" creationId="{43D5ED23-409F-2F54-A913-F98F6283B845}"/>
          </ac:cxnSpMkLst>
        </pc:cxnChg>
        <pc:cxnChg chg="add mod">
          <ac:chgData name="Archana" userId="ccfed7c3-0cfd-461d-a96e-43296bd5e0ce" providerId="ADAL" clId="{0566CB12-B01D-4887-A773-5A26EF5D5D73}" dt="2024-08-08T21:17:16.787" v="2820" actId="339"/>
          <ac:cxnSpMkLst>
            <pc:docMk/>
            <pc:sldMk cId="2106736006" sldId="416"/>
            <ac:cxnSpMk id="25" creationId="{9E80592C-5535-6C14-89CF-0CE109467D6F}"/>
          </ac:cxnSpMkLst>
        </pc:cxnChg>
      </pc:sldChg>
      <pc:sldChg chg="del">
        <pc:chgData name="Archana" userId="ccfed7c3-0cfd-461d-a96e-43296bd5e0ce" providerId="ADAL" clId="{0566CB12-B01D-4887-A773-5A26EF5D5D73}" dt="2024-08-07T20:16:32.622" v="320" actId="47"/>
        <pc:sldMkLst>
          <pc:docMk/>
          <pc:sldMk cId="2220237232" sldId="417"/>
        </pc:sldMkLst>
      </pc:sldChg>
      <pc:sldChg chg="addSp delSp modSp add mod modAnim">
        <pc:chgData name="Archana" userId="ccfed7c3-0cfd-461d-a96e-43296bd5e0ce" providerId="ADAL" clId="{0566CB12-B01D-4887-A773-5A26EF5D5D73}" dt="2024-08-09T16:17:15.135" v="3276"/>
        <pc:sldMkLst>
          <pc:docMk/>
          <pc:sldMk cId="2757941730" sldId="417"/>
        </pc:sldMkLst>
        <pc:spChg chg="add mod">
          <ac:chgData name="Archana" userId="ccfed7c3-0cfd-461d-a96e-43296bd5e0ce" providerId="ADAL" clId="{0566CB12-B01D-4887-A773-5A26EF5D5D73}" dt="2024-08-08T20:50:24.029" v="2546" actId="255"/>
          <ac:spMkLst>
            <pc:docMk/>
            <pc:sldMk cId="2757941730" sldId="417"/>
            <ac:spMk id="2" creationId="{B515B5E4-E16C-0A74-9316-BE998D06FE90}"/>
          </ac:spMkLst>
        </pc:spChg>
        <pc:spChg chg="del mod">
          <ac:chgData name="Archana" userId="ccfed7c3-0cfd-461d-a96e-43296bd5e0ce" providerId="ADAL" clId="{0566CB12-B01D-4887-A773-5A26EF5D5D73}" dt="2024-08-08T17:39:59.162" v="2206" actId="478"/>
          <ac:spMkLst>
            <pc:docMk/>
            <pc:sldMk cId="2757941730" sldId="417"/>
            <ac:spMk id="3" creationId="{B22558E3-34E0-D777-CB13-BFE2B219DDB5}"/>
          </ac:spMkLst>
        </pc:spChg>
        <pc:spChg chg="add mod">
          <ac:chgData name="Archana" userId="ccfed7c3-0cfd-461d-a96e-43296bd5e0ce" providerId="ADAL" clId="{0566CB12-B01D-4887-A773-5A26EF5D5D73}" dt="2024-08-08T22:03:14.966" v="3214" actId="255"/>
          <ac:spMkLst>
            <pc:docMk/>
            <pc:sldMk cId="2757941730" sldId="417"/>
            <ac:spMk id="3" creationId="{FB40B927-9027-35B6-7108-B3CA446F09F0}"/>
          </ac:spMkLst>
        </pc:spChg>
        <pc:spChg chg="mod">
          <ac:chgData name="Archana" userId="ccfed7c3-0cfd-461d-a96e-43296bd5e0ce" providerId="ADAL" clId="{0566CB12-B01D-4887-A773-5A26EF5D5D73}" dt="2024-08-08T22:02:43.434" v="3211" actId="255"/>
          <ac:spMkLst>
            <pc:docMk/>
            <pc:sldMk cId="2757941730" sldId="417"/>
            <ac:spMk id="4" creationId="{7E530BB7-DE08-1839-2325-6DE2706E5B13}"/>
          </ac:spMkLst>
        </pc:spChg>
        <pc:spChg chg="del">
          <ac:chgData name="Archana" userId="ccfed7c3-0cfd-461d-a96e-43296bd5e0ce" providerId="ADAL" clId="{0566CB12-B01D-4887-A773-5A26EF5D5D73}" dt="2024-08-07T20:28:04.987" v="453" actId="478"/>
          <ac:spMkLst>
            <pc:docMk/>
            <pc:sldMk cId="2757941730" sldId="417"/>
            <ac:spMk id="5" creationId="{147B028F-DD9A-0284-6FD3-8906A6CE2FE4}"/>
          </ac:spMkLst>
        </pc:spChg>
        <pc:spChg chg="add mod">
          <ac:chgData name="Archana" userId="ccfed7c3-0cfd-461d-a96e-43296bd5e0ce" providerId="ADAL" clId="{0566CB12-B01D-4887-A773-5A26EF5D5D73}" dt="2024-08-08T22:02:17.190" v="3210" actId="1076"/>
          <ac:spMkLst>
            <pc:docMk/>
            <pc:sldMk cId="2757941730" sldId="417"/>
            <ac:spMk id="5" creationId="{F29A92E0-7429-6E90-37B0-3E6EF16D5FA4}"/>
          </ac:spMkLst>
        </pc:spChg>
        <pc:spChg chg="mod">
          <ac:chgData name="Archana" userId="ccfed7c3-0cfd-461d-a96e-43296bd5e0ce" providerId="ADAL" clId="{0566CB12-B01D-4887-A773-5A26EF5D5D73}" dt="2024-08-08T20:50:14.626" v="2545" actId="255"/>
          <ac:spMkLst>
            <pc:docMk/>
            <pc:sldMk cId="2757941730" sldId="417"/>
            <ac:spMk id="6" creationId="{60C18283-9EAF-18D9-FEDD-2E9AECF9BC1A}"/>
          </ac:spMkLst>
        </pc:spChg>
        <pc:spChg chg="mod ord">
          <ac:chgData name="Archana" userId="ccfed7c3-0cfd-461d-a96e-43296bd5e0ce" providerId="ADAL" clId="{0566CB12-B01D-4887-A773-5A26EF5D5D73}" dt="2024-08-08T22:02:48.808" v="3212" actId="255"/>
          <ac:spMkLst>
            <pc:docMk/>
            <pc:sldMk cId="2757941730" sldId="417"/>
            <ac:spMk id="7" creationId="{9EEB6EDC-D0B6-175C-5C59-889A322A0AE7}"/>
          </ac:spMkLst>
        </pc:spChg>
        <pc:spChg chg="mod">
          <ac:chgData name="Archana" userId="ccfed7c3-0cfd-461d-a96e-43296bd5e0ce" providerId="ADAL" clId="{0566CB12-B01D-4887-A773-5A26EF5D5D73}" dt="2024-08-08T22:03:02.833" v="3213" actId="255"/>
          <ac:spMkLst>
            <pc:docMk/>
            <pc:sldMk cId="2757941730" sldId="417"/>
            <ac:spMk id="8" creationId="{92EFFCF4-443A-EF60-2F45-2A78E02EC844}"/>
          </ac:spMkLst>
        </pc:spChg>
        <pc:spChg chg="mod">
          <ac:chgData name="Archana" userId="ccfed7c3-0cfd-461d-a96e-43296bd5e0ce" providerId="ADAL" clId="{0566CB12-B01D-4887-A773-5A26EF5D5D73}" dt="2024-08-08T20:50:31.110" v="2547" actId="255"/>
          <ac:spMkLst>
            <pc:docMk/>
            <pc:sldMk cId="2757941730" sldId="417"/>
            <ac:spMk id="9" creationId="{A2E829C9-6D43-7469-248A-D721A1251396}"/>
          </ac:spMkLst>
        </pc:spChg>
        <pc:spChg chg="add mod">
          <ac:chgData name="Archana" userId="ccfed7c3-0cfd-461d-a96e-43296bd5e0ce" providerId="ADAL" clId="{0566CB12-B01D-4887-A773-5A26EF5D5D73}" dt="2024-08-08T21:15:32.243" v="2804" actId="1076"/>
          <ac:spMkLst>
            <pc:docMk/>
            <pc:sldMk cId="2757941730" sldId="417"/>
            <ac:spMk id="11" creationId="{F5A6EA3E-9F46-794A-12C1-17E544254DDA}"/>
          </ac:spMkLst>
        </pc:spChg>
        <pc:spChg chg="del">
          <ac:chgData name="Archana" userId="ccfed7c3-0cfd-461d-a96e-43296bd5e0ce" providerId="ADAL" clId="{0566CB12-B01D-4887-A773-5A26EF5D5D73}" dt="2024-08-07T20:38:27.351" v="530" actId="478"/>
          <ac:spMkLst>
            <pc:docMk/>
            <pc:sldMk cId="2757941730" sldId="417"/>
            <ac:spMk id="12" creationId="{FA4930F7-A3B6-1730-8CB1-7738426C112A}"/>
          </ac:spMkLst>
        </pc:spChg>
        <pc:spChg chg="add del">
          <ac:chgData name="Archana" userId="ccfed7c3-0cfd-461d-a96e-43296bd5e0ce" providerId="ADAL" clId="{0566CB12-B01D-4887-A773-5A26EF5D5D73}" dt="2024-08-08T17:39:32.327" v="2178" actId="22"/>
          <ac:spMkLst>
            <pc:docMk/>
            <pc:sldMk cId="2757941730" sldId="417"/>
            <ac:spMk id="14" creationId="{6293A4E9-C502-136B-BCF0-9543431C29A3}"/>
          </ac:spMkLst>
        </pc:spChg>
        <pc:spChg chg="add mod">
          <ac:chgData name="Archana" userId="ccfed7c3-0cfd-461d-a96e-43296bd5e0ce" providerId="ADAL" clId="{0566CB12-B01D-4887-A773-5A26EF5D5D73}" dt="2024-08-08T17:40:05.544" v="2207" actId="1076"/>
          <ac:spMkLst>
            <pc:docMk/>
            <pc:sldMk cId="2757941730" sldId="417"/>
            <ac:spMk id="15" creationId="{A2D8D8B5-7BFB-FD0E-14ED-9C57B8BECD5D}"/>
          </ac:spMkLst>
        </pc:spChg>
        <pc:picChg chg="add del mod">
          <ac:chgData name="Archana" userId="ccfed7c3-0cfd-461d-a96e-43296bd5e0ce" providerId="ADAL" clId="{0566CB12-B01D-4887-A773-5A26EF5D5D73}" dt="2024-08-08T17:17:25.037" v="1776" actId="478"/>
          <ac:picMkLst>
            <pc:docMk/>
            <pc:sldMk cId="2757941730" sldId="417"/>
            <ac:picMk id="10" creationId="{B59E9E3B-9D57-4F89-3DB5-76C901E1C128}"/>
          </ac:picMkLst>
        </pc:picChg>
        <pc:picChg chg="add mod">
          <ac:chgData name="Archana" userId="ccfed7c3-0cfd-461d-a96e-43296bd5e0ce" providerId="ADAL" clId="{0566CB12-B01D-4887-A773-5A26EF5D5D73}" dt="2024-08-08T21:16:12.323" v="2807" actId="1076"/>
          <ac:picMkLst>
            <pc:docMk/>
            <pc:sldMk cId="2757941730" sldId="417"/>
            <ac:picMk id="17" creationId="{269CDD5B-4FF1-8E91-DA06-5B6B7A034217}"/>
          </ac:picMkLst>
        </pc:picChg>
      </pc:sldChg>
      <pc:sldChg chg="addSp delSp modSp add mod modAnim">
        <pc:chgData name="Archana" userId="ccfed7c3-0cfd-461d-a96e-43296bd5e0ce" providerId="ADAL" clId="{0566CB12-B01D-4887-A773-5A26EF5D5D73}" dt="2024-08-08T21:36:13.072" v="3069"/>
        <pc:sldMkLst>
          <pc:docMk/>
          <pc:sldMk cId="2095262325" sldId="418"/>
        </pc:sldMkLst>
        <pc:spChg chg="add mod ord">
          <ac:chgData name="Archana" userId="ccfed7c3-0cfd-461d-a96e-43296bd5e0ce" providerId="ADAL" clId="{0566CB12-B01D-4887-A773-5A26EF5D5D73}" dt="2024-08-08T21:32:54.546" v="3052" actId="166"/>
          <ac:spMkLst>
            <pc:docMk/>
            <pc:sldMk cId="2095262325" sldId="418"/>
            <ac:spMk id="2" creationId="{E42AA755-ADFD-8B78-1ACF-AF9FC98B2AB0}"/>
          </ac:spMkLst>
        </pc:spChg>
        <pc:spChg chg="del mod">
          <ac:chgData name="Archana" userId="ccfed7c3-0cfd-461d-a96e-43296bd5e0ce" providerId="ADAL" clId="{0566CB12-B01D-4887-A773-5A26EF5D5D73}" dt="2024-08-08T17:40:32.946" v="2211" actId="478"/>
          <ac:spMkLst>
            <pc:docMk/>
            <pc:sldMk cId="2095262325" sldId="418"/>
            <ac:spMk id="3" creationId="{B22558E3-34E0-D777-CB13-BFE2B219DDB5}"/>
          </ac:spMkLst>
        </pc:spChg>
        <pc:spChg chg="mod">
          <ac:chgData name="Archana" userId="ccfed7c3-0cfd-461d-a96e-43296bd5e0ce" providerId="ADAL" clId="{0566CB12-B01D-4887-A773-5A26EF5D5D73}" dt="2024-08-08T20:57:44.219" v="2654" actId="1076"/>
          <ac:spMkLst>
            <pc:docMk/>
            <pc:sldMk cId="2095262325" sldId="418"/>
            <ac:spMk id="4" creationId="{7E530BB7-DE08-1839-2325-6DE2706E5B13}"/>
          </ac:spMkLst>
        </pc:spChg>
        <pc:spChg chg="del">
          <ac:chgData name="Archana" userId="ccfed7c3-0cfd-461d-a96e-43296bd5e0ce" providerId="ADAL" clId="{0566CB12-B01D-4887-A773-5A26EF5D5D73}" dt="2024-08-07T20:59:08.256" v="589" actId="478"/>
          <ac:spMkLst>
            <pc:docMk/>
            <pc:sldMk cId="2095262325" sldId="418"/>
            <ac:spMk id="5" creationId="{147B028F-DD9A-0284-6FD3-8906A6CE2FE4}"/>
          </ac:spMkLst>
        </pc:spChg>
        <pc:spChg chg="mod">
          <ac:chgData name="Archana" userId="ccfed7c3-0cfd-461d-a96e-43296bd5e0ce" providerId="ADAL" clId="{0566CB12-B01D-4887-A773-5A26EF5D5D73}" dt="2024-08-08T20:57:37.320" v="2652" actId="1076"/>
          <ac:spMkLst>
            <pc:docMk/>
            <pc:sldMk cId="2095262325" sldId="418"/>
            <ac:spMk id="6" creationId="{60C18283-9EAF-18D9-FEDD-2E9AECF9BC1A}"/>
          </ac:spMkLst>
        </pc:spChg>
        <pc:spChg chg="mod">
          <ac:chgData name="Archana" userId="ccfed7c3-0cfd-461d-a96e-43296bd5e0ce" providerId="ADAL" clId="{0566CB12-B01D-4887-A773-5A26EF5D5D73}" dt="2024-08-08T20:57:41.504" v="2653" actId="1076"/>
          <ac:spMkLst>
            <pc:docMk/>
            <pc:sldMk cId="2095262325" sldId="418"/>
            <ac:spMk id="7" creationId="{9EEB6EDC-D0B6-175C-5C59-889A322A0AE7}"/>
          </ac:spMkLst>
        </pc:spChg>
        <pc:spChg chg="del mod">
          <ac:chgData name="Archana" userId="ccfed7c3-0cfd-461d-a96e-43296bd5e0ce" providerId="ADAL" clId="{0566CB12-B01D-4887-A773-5A26EF5D5D73}" dt="2024-08-08T20:49:49.788" v="2544" actId="478"/>
          <ac:spMkLst>
            <pc:docMk/>
            <pc:sldMk cId="2095262325" sldId="418"/>
            <ac:spMk id="8" creationId="{92EFFCF4-443A-EF60-2F45-2A78E02EC844}"/>
          </ac:spMkLst>
        </pc:spChg>
        <pc:spChg chg="del mod">
          <ac:chgData name="Archana" userId="ccfed7c3-0cfd-461d-a96e-43296bd5e0ce" providerId="ADAL" clId="{0566CB12-B01D-4887-A773-5A26EF5D5D73}" dt="2024-08-08T14:54:01.771" v="959" actId="478"/>
          <ac:spMkLst>
            <pc:docMk/>
            <pc:sldMk cId="2095262325" sldId="418"/>
            <ac:spMk id="9" creationId="{A2E829C9-6D43-7469-248A-D721A1251396}"/>
          </ac:spMkLst>
        </pc:spChg>
        <pc:spChg chg="add del mod">
          <ac:chgData name="Archana" userId="ccfed7c3-0cfd-461d-a96e-43296bd5e0ce" providerId="ADAL" clId="{0566CB12-B01D-4887-A773-5A26EF5D5D73}" dt="2024-08-08T13:45:12.007" v="681" actId="478"/>
          <ac:spMkLst>
            <pc:docMk/>
            <pc:sldMk cId="2095262325" sldId="418"/>
            <ac:spMk id="10" creationId="{02974ACA-F42C-9D82-2644-9BE382C268D6}"/>
          </ac:spMkLst>
        </pc:spChg>
        <pc:spChg chg="add del mod">
          <ac:chgData name="Archana" userId="ccfed7c3-0cfd-461d-a96e-43296bd5e0ce" providerId="ADAL" clId="{0566CB12-B01D-4887-A773-5A26EF5D5D73}" dt="2024-08-08T13:42:20.658" v="653" actId="21"/>
          <ac:spMkLst>
            <pc:docMk/>
            <pc:sldMk cId="2095262325" sldId="418"/>
            <ac:spMk id="11" creationId="{8B1B560C-2985-822C-D2FD-1A22FA61B021}"/>
          </ac:spMkLst>
        </pc:spChg>
        <pc:spChg chg="del mod">
          <ac:chgData name="Archana" userId="ccfed7c3-0cfd-461d-a96e-43296bd5e0ce" providerId="ADAL" clId="{0566CB12-B01D-4887-A773-5A26EF5D5D73}" dt="2024-08-08T14:53:57.753" v="958" actId="478"/>
          <ac:spMkLst>
            <pc:docMk/>
            <pc:sldMk cId="2095262325" sldId="418"/>
            <ac:spMk id="12" creationId="{FA4930F7-A3B6-1730-8CB1-7738426C112A}"/>
          </ac:spMkLst>
        </pc:spChg>
        <pc:spChg chg="add mod">
          <ac:chgData name="Archana" userId="ccfed7c3-0cfd-461d-a96e-43296bd5e0ce" providerId="ADAL" clId="{0566CB12-B01D-4887-A773-5A26EF5D5D73}" dt="2024-08-08T21:33:03.698" v="3053" actId="1076"/>
          <ac:spMkLst>
            <pc:docMk/>
            <pc:sldMk cId="2095262325" sldId="418"/>
            <ac:spMk id="13" creationId="{2A8049F4-E84E-19E1-B79E-B41CCE6DFA6E}"/>
          </ac:spMkLst>
        </pc:spChg>
        <pc:spChg chg="add mod ord">
          <ac:chgData name="Archana" userId="ccfed7c3-0cfd-461d-a96e-43296bd5e0ce" providerId="ADAL" clId="{0566CB12-B01D-4887-A773-5A26EF5D5D73}" dt="2024-08-08T21:22:41.438" v="2828" actId="207"/>
          <ac:spMkLst>
            <pc:docMk/>
            <pc:sldMk cId="2095262325" sldId="418"/>
            <ac:spMk id="14" creationId="{DBDA9F9B-BE13-9A94-1478-3B527EDAEC45}"/>
          </ac:spMkLst>
        </pc:spChg>
        <pc:spChg chg="add mod ord">
          <ac:chgData name="Archana" userId="ccfed7c3-0cfd-461d-a96e-43296bd5e0ce" providerId="ADAL" clId="{0566CB12-B01D-4887-A773-5A26EF5D5D73}" dt="2024-08-08T21:32:39.780" v="3050" actId="207"/>
          <ac:spMkLst>
            <pc:docMk/>
            <pc:sldMk cId="2095262325" sldId="418"/>
            <ac:spMk id="15" creationId="{5DBD9E9D-80BB-D394-29A9-AB80AA63D1F7}"/>
          </ac:spMkLst>
        </pc:spChg>
        <pc:spChg chg="add mod ord">
          <ac:chgData name="Archana" userId="ccfed7c3-0cfd-461d-a96e-43296bd5e0ce" providerId="ADAL" clId="{0566CB12-B01D-4887-A773-5A26EF5D5D73}" dt="2024-08-08T21:32:21.317" v="3049" actId="207"/>
          <ac:spMkLst>
            <pc:docMk/>
            <pc:sldMk cId="2095262325" sldId="418"/>
            <ac:spMk id="16" creationId="{B3995FDC-6FAD-8D9A-A0DD-48DA76D5064A}"/>
          </ac:spMkLst>
        </pc:spChg>
        <pc:spChg chg="add mod">
          <ac:chgData name="Archana" userId="ccfed7c3-0cfd-461d-a96e-43296bd5e0ce" providerId="ADAL" clId="{0566CB12-B01D-4887-A773-5A26EF5D5D73}" dt="2024-08-08T17:40:37.923" v="2212" actId="1076"/>
          <ac:spMkLst>
            <pc:docMk/>
            <pc:sldMk cId="2095262325" sldId="418"/>
            <ac:spMk id="17" creationId="{4B1B18F0-664E-9D8D-DBB2-AE7EE820791D}"/>
          </ac:spMkLst>
        </pc:spChg>
        <pc:spChg chg="add mod">
          <ac:chgData name="Archana" userId="ccfed7c3-0cfd-461d-a96e-43296bd5e0ce" providerId="ADAL" clId="{0566CB12-B01D-4887-A773-5A26EF5D5D73}" dt="2024-08-08T20:57:33.105" v="2651" actId="1076"/>
          <ac:spMkLst>
            <pc:docMk/>
            <pc:sldMk cId="2095262325" sldId="418"/>
            <ac:spMk id="18" creationId="{D346C1BE-A16B-CC6D-3CD0-5473503C6923}"/>
          </ac:spMkLst>
        </pc:spChg>
      </pc:sldChg>
      <pc:sldChg chg="del">
        <pc:chgData name="Archana" userId="ccfed7c3-0cfd-461d-a96e-43296bd5e0ce" providerId="ADAL" clId="{0566CB12-B01D-4887-A773-5A26EF5D5D73}" dt="2024-08-07T20:21:04.510" v="371" actId="47"/>
        <pc:sldMkLst>
          <pc:docMk/>
          <pc:sldMk cId="2914240840" sldId="418"/>
        </pc:sldMkLst>
      </pc:sldChg>
      <pc:sldChg chg="addSp delSp modSp add mod modAnim">
        <pc:chgData name="Archana" userId="ccfed7c3-0cfd-461d-a96e-43296bd5e0ce" providerId="ADAL" clId="{0566CB12-B01D-4887-A773-5A26EF5D5D73}" dt="2024-08-08T21:50:35.527" v="3085"/>
        <pc:sldMkLst>
          <pc:docMk/>
          <pc:sldMk cId="1287945101" sldId="419"/>
        </pc:sldMkLst>
        <pc:spChg chg="del">
          <ac:chgData name="Archana" userId="ccfed7c3-0cfd-461d-a96e-43296bd5e0ce" providerId="ADAL" clId="{0566CB12-B01D-4887-A773-5A26EF5D5D73}" dt="2024-08-08T17:04:09.805" v="1511" actId="478"/>
          <ac:spMkLst>
            <pc:docMk/>
            <pc:sldMk cId="1287945101" sldId="419"/>
            <ac:spMk id="2" creationId="{E42AA755-ADFD-8B78-1ACF-AF9FC98B2AB0}"/>
          </ac:spMkLst>
        </pc:spChg>
        <pc:spChg chg="del">
          <ac:chgData name="Archana" userId="ccfed7c3-0cfd-461d-a96e-43296bd5e0ce" providerId="ADAL" clId="{0566CB12-B01D-4887-A773-5A26EF5D5D73}" dt="2024-08-08T17:08:09.558" v="1672" actId="478"/>
          <ac:spMkLst>
            <pc:docMk/>
            <pc:sldMk cId="1287945101" sldId="419"/>
            <ac:spMk id="3" creationId="{B22558E3-34E0-D777-CB13-BFE2B219DDB5}"/>
          </ac:spMkLst>
        </pc:spChg>
        <pc:spChg chg="del mod">
          <ac:chgData name="Archana" userId="ccfed7c3-0cfd-461d-a96e-43296bd5e0ce" providerId="ADAL" clId="{0566CB12-B01D-4887-A773-5A26EF5D5D73}" dt="2024-08-08T17:07:58.837" v="1669" actId="478"/>
          <ac:spMkLst>
            <pc:docMk/>
            <pc:sldMk cId="1287945101" sldId="419"/>
            <ac:spMk id="4" creationId="{7E530BB7-DE08-1839-2325-6DE2706E5B13}"/>
          </ac:spMkLst>
        </pc:spChg>
        <pc:spChg chg="del">
          <ac:chgData name="Archana" userId="ccfed7c3-0cfd-461d-a96e-43296bd5e0ce" providerId="ADAL" clId="{0566CB12-B01D-4887-A773-5A26EF5D5D73}" dt="2024-08-08T17:08:02.993" v="1670" actId="478"/>
          <ac:spMkLst>
            <pc:docMk/>
            <pc:sldMk cId="1287945101" sldId="419"/>
            <ac:spMk id="6" creationId="{60C18283-9EAF-18D9-FEDD-2E9AECF9BC1A}"/>
          </ac:spMkLst>
        </pc:spChg>
        <pc:spChg chg="del mod">
          <ac:chgData name="Archana" userId="ccfed7c3-0cfd-461d-a96e-43296bd5e0ce" providerId="ADAL" clId="{0566CB12-B01D-4887-A773-5A26EF5D5D73}" dt="2024-08-08T17:00:05.114" v="1414" actId="478"/>
          <ac:spMkLst>
            <pc:docMk/>
            <pc:sldMk cId="1287945101" sldId="419"/>
            <ac:spMk id="7" creationId="{9EEB6EDC-D0B6-175C-5C59-889A322A0AE7}"/>
          </ac:spMkLst>
        </pc:spChg>
        <pc:spChg chg="del">
          <ac:chgData name="Archana" userId="ccfed7c3-0cfd-461d-a96e-43296bd5e0ce" providerId="ADAL" clId="{0566CB12-B01D-4887-A773-5A26EF5D5D73}" dt="2024-08-08T17:08:05.983" v="1671" actId="478"/>
          <ac:spMkLst>
            <pc:docMk/>
            <pc:sldMk cId="1287945101" sldId="419"/>
            <ac:spMk id="8" creationId="{92EFFCF4-443A-EF60-2F45-2A78E02EC844}"/>
          </ac:spMkLst>
        </pc:spChg>
        <pc:spChg chg="del">
          <ac:chgData name="Archana" userId="ccfed7c3-0cfd-461d-a96e-43296bd5e0ce" providerId="ADAL" clId="{0566CB12-B01D-4887-A773-5A26EF5D5D73}" dt="2024-08-08T17:04:12.222" v="1512" actId="478"/>
          <ac:spMkLst>
            <pc:docMk/>
            <pc:sldMk cId="1287945101" sldId="419"/>
            <ac:spMk id="13" creationId="{2A8049F4-E84E-19E1-B79E-B41CCE6DFA6E}"/>
          </ac:spMkLst>
        </pc:spChg>
        <pc:spChg chg="mod">
          <ac:chgData name="Archana" userId="ccfed7c3-0cfd-461d-a96e-43296bd5e0ce" providerId="ADAL" clId="{0566CB12-B01D-4887-A773-5A26EF5D5D73}" dt="2024-08-08T21:23:56.544" v="2836" actId="14100"/>
          <ac:spMkLst>
            <pc:docMk/>
            <pc:sldMk cId="1287945101" sldId="419"/>
            <ac:spMk id="14" creationId="{DBDA9F9B-BE13-9A94-1478-3B527EDAEC45}"/>
          </ac:spMkLst>
        </pc:spChg>
        <pc:spChg chg="del mod">
          <ac:chgData name="Archana" userId="ccfed7c3-0cfd-461d-a96e-43296bd5e0ce" providerId="ADAL" clId="{0566CB12-B01D-4887-A773-5A26EF5D5D73}" dt="2024-08-08T17:04:07.211" v="1510" actId="478"/>
          <ac:spMkLst>
            <pc:docMk/>
            <pc:sldMk cId="1287945101" sldId="419"/>
            <ac:spMk id="15" creationId="{5DBD9E9D-80BB-D394-29A9-AB80AA63D1F7}"/>
          </ac:spMkLst>
        </pc:spChg>
        <pc:spChg chg="mod">
          <ac:chgData name="Archana" userId="ccfed7c3-0cfd-461d-a96e-43296bd5e0ce" providerId="ADAL" clId="{0566CB12-B01D-4887-A773-5A26EF5D5D73}" dt="2024-08-08T21:33:32.609" v="3055" actId="207"/>
          <ac:spMkLst>
            <pc:docMk/>
            <pc:sldMk cId="1287945101" sldId="419"/>
            <ac:spMk id="16" creationId="{B3995FDC-6FAD-8D9A-A0DD-48DA76D5064A}"/>
          </ac:spMkLst>
        </pc:spChg>
        <pc:picChg chg="add mod">
          <ac:chgData name="Archana" userId="ccfed7c3-0cfd-461d-a96e-43296bd5e0ce" providerId="ADAL" clId="{0566CB12-B01D-4887-A773-5A26EF5D5D73}" dt="2024-08-08T21:50:20.542" v="3084" actId="339"/>
          <ac:picMkLst>
            <pc:docMk/>
            <pc:sldMk cId="1287945101" sldId="419"/>
            <ac:picMk id="3" creationId="{C46B84C9-DC00-8580-878E-78CE48949DEB}"/>
          </ac:picMkLst>
        </pc:picChg>
        <pc:picChg chg="add mod ord">
          <ac:chgData name="Archana" userId="ccfed7c3-0cfd-461d-a96e-43296bd5e0ce" providerId="ADAL" clId="{0566CB12-B01D-4887-A773-5A26EF5D5D73}" dt="2024-08-08T21:33:37.457" v="3056" actId="1076"/>
          <ac:picMkLst>
            <pc:docMk/>
            <pc:sldMk cId="1287945101" sldId="419"/>
            <ac:picMk id="9" creationId="{75E481D8-D72A-0B0A-4919-E83EFA6A5F1A}"/>
          </ac:picMkLst>
        </pc:picChg>
      </pc:sldChg>
      <pc:sldChg chg="delSp modSp add mod">
        <pc:chgData name="Archana" userId="ccfed7c3-0cfd-461d-a96e-43296bd5e0ce" providerId="ADAL" clId="{0566CB12-B01D-4887-A773-5A26EF5D5D73}" dt="2024-08-08T20:08:46.285" v="2217" actId="1076"/>
        <pc:sldMkLst>
          <pc:docMk/>
          <pc:sldMk cId="4063978807" sldId="420"/>
        </pc:sldMkLst>
        <pc:spChg chg="mod">
          <ac:chgData name="Archana" userId="ccfed7c3-0cfd-461d-a96e-43296bd5e0ce" providerId="ADAL" clId="{0566CB12-B01D-4887-A773-5A26EF5D5D73}" dt="2024-08-08T17:34:11.925" v="2169" actId="1076"/>
          <ac:spMkLst>
            <pc:docMk/>
            <pc:sldMk cId="4063978807" sldId="420"/>
            <ac:spMk id="3" creationId="{B22558E3-34E0-D777-CB13-BFE2B219DDB5}"/>
          </ac:spMkLst>
        </pc:spChg>
        <pc:spChg chg="del">
          <ac:chgData name="Archana" userId="ccfed7c3-0cfd-461d-a96e-43296bd5e0ce" providerId="ADAL" clId="{0566CB12-B01D-4887-A773-5A26EF5D5D73}" dt="2024-08-08T17:26:04.546" v="1944" actId="478"/>
          <ac:spMkLst>
            <pc:docMk/>
            <pc:sldMk cId="4063978807" sldId="420"/>
            <ac:spMk id="4" creationId="{7E530BB7-DE08-1839-2325-6DE2706E5B13}"/>
          </ac:spMkLst>
        </pc:spChg>
        <pc:spChg chg="mod">
          <ac:chgData name="Archana" userId="ccfed7c3-0cfd-461d-a96e-43296bd5e0ce" providerId="ADAL" clId="{0566CB12-B01D-4887-A773-5A26EF5D5D73}" dt="2024-08-08T20:08:38.489" v="2216" actId="1076"/>
          <ac:spMkLst>
            <pc:docMk/>
            <pc:sldMk cId="4063978807" sldId="420"/>
            <ac:spMk id="5" creationId="{51C8247C-23CF-0B40-8099-779C8CB8E6F1}"/>
          </ac:spMkLst>
        </pc:spChg>
        <pc:spChg chg="del">
          <ac:chgData name="Archana" userId="ccfed7c3-0cfd-461d-a96e-43296bd5e0ce" providerId="ADAL" clId="{0566CB12-B01D-4887-A773-5A26EF5D5D73}" dt="2024-08-08T17:26:02.518" v="1943" actId="478"/>
          <ac:spMkLst>
            <pc:docMk/>
            <pc:sldMk cId="4063978807" sldId="420"/>
            <ac:spMk id="6" creationId="{60C18283-9EAF-18D9-FEDD-2E9AECF9BC1A}"/>
          </ac:spMkLst>
        </pc:spChg>
        <pc:spChg chg="mod">
          <ac:chgData name="Archana" userId="ccfed7c3-0cfd-461d-a96e-43296bd5e0ce" providerId="ADAL" clId="{0566CB12-B01D-4887-A773-5A26EF5D5D73}" dt="2024-08-08T20:08:46.285" v="2217" actId="1076"/>
          <ac:spMkLst>
            <pc:docMk/>
            <pc:sldMk cId="4063978807" sldId="420"/>
            <ac:spMk id="7" creationId="{259C18CD-45CE-D7A3-B3D2-512273AACB13}"/>
          </ac:spMkLst>
        </pc:spChg>
        <pc:spChg chg="del">
          <ac:chgData name="Archana" userId="ccfed7c3-0cfd-461d-a96e-43296bd5e0ce" providerId="ADAL" clId="{0566CB12-B01D-4887-A773-5A26EF5D5D73}" dt="2024-08-08T17:26:07.313" v="1945" actId="478"/>
          <ac:spMkLst>
            <pc:docMk/>
            <pc:sldMk cId="4063978807" sldId="420"/>
            <ac:spMk id="8" creationId="{48C1B163-35B4-B234-B412-25511198FC54}"/>
          </ac:spMkLst>
        </pc:spChg>
        <pc:spChg chg="del">
          <ac:chgData name="Archana" userId="ccfed7c3-0cfd-461d-a96e-43296bd5e0ce" providerId="ADAL" clId="{0566CB12-B01D-4887-A773-5A26EF5D5D73}" dt="2024-08-08T17:25:54.392" v="1939" actId="478"/>
          <ac:spMkLst>
            <pc:docMk/>
            <pc:sldMk cId="4063978807" sldId="420"/>
            <ac:spMk id="9" creationId="{AEC47E99-C39B-CA23-0554-6E14A238F347}"/>
          </ac:spMkLst>
        </pc:spChg>
        <pc:spChg chg="del">
          <ac:chgData name="Archana" userId="ccfed7c3-0cfd-461d-a96e-43296bd5e0ce" providerId="ADAL" clId="{0566CB12-B01D-4887-A773-5A26EF5D5D73}" dt="2024-08-08T17:25:58.218" v="1941" actId="478"/>
          <ac:spMkLst>
            <pc:docMk/>
            <pc:sldMk cId="4063978807" sldId="420"/>
            <ac:spMk id="10" creationId="{A0FF5E9A-CB16-4B86-4425-17368D5F06FD}"/>
          </ac:spMkLst>
        </pc:spChg>
        <pc:spChg chg="del">
          <ac:chgData name="Archana" userId="ccfed7c3-0cfd-461d-a96e-43296bd5e0ce" providerId="ADAL" clId="{0566CB12-B01D-4887-A773-5A26EF5D5D73}" dt="2024-08-08T17:25:56.314" v="1940" actId="478"/>
          <ac:spMkLst>
            <pc:docMk/>
            <pc:sldMk cId="4063978807" sldId="420"/>
            <ac:spMk id="11" creationId="{52DF921A-CE27-CEE9-9080-E4EA89B346D2}"/>
          </ac:spMkLst>
        </pc:spChg>
        <pc:spChg chg="del">
          <ac:chgData name="Archana" userId="ccfed7c3-0cfd-461d-a96e-43296bd5e0ce" providerId="ADAL" clId="{0566CB12-B01D-4887-A773-5A26EF5D5D73}" dt="2024-08-08T17:25:52.735" v="1938" actId="478"/>
          <ac:spMkLst>
            <pc:docMk/>
            <pc:sldMk cId="4063978807" sldId="420"/>
            <ac:spMk id="12" creationId="{C24614F9-7C11-59CF-16CC-997616E9414E}"/>
          </ac:spMkLst>
        </pc:spChg>
        <pc:spChg chg="del">
          <ac:chgData name="Archana" userId="ccfed7c3-0cfd-461d-a96e-43296bd5e0ce" providerId="ADAL" clId="{0566CB12-B01D-4887-A773-5A26EF5D5D73}" dt="2024-08-08T17:26:00.629" v="1942" actId="478"/>
          <ac:spMkLst>
            <pc:docMk/>
            <pc:sldMk cId="4063978807" sldId="420"/>
            <ac:spMk id="13" creationId="{3B0C4B9B-D386-AFFE-E350-F95A1AF5019F}"/>
          </ac:spMkLst>
        </pc:spChg>
        <pc:picChg chg="del">
          <ac:chgData name="Archana" userId="ccfed7c3-0cfd-461d-a96e-43296bd5e0ce" providerId="ADAL" clId="{0566CB12-B01D-4887-A773-5A26EF5D5D73}" dt="2024-08-08T17:25:50.049" v="1937" actId="478"/>
          <ac:picMkLst>
            <pc:docMk/>
            <pc:sldMk cId="4063978807" sldId="420"/>
            <ac:picMk id="15" creationId="{F9C1BFDD-847B-9C73-FFE0-D617D5404A75}"/>
          </ac:picMkLst>
        </pc:picChg>
      </pc:sldChg>
      <pc:sldMasterChg chg="del delSldLayout">
        <pc:chgData name="Archana" userId="ccfed7c3-0cfd-461d-a96e-43296bd5e0ce" providerId="ADAL" clId="{0566CB12-B01D-4887-A773-5A26EF5D5D73}" dt="2024-08-07T20:21:04.510" v="371" actId="47"/>
        <pc:sldMasterMkLst>
          <pc:docMk/>
          <pc:sldMasterMk cId="3307074686" sldId="2147484486"/>
        </pc:sldMasterMkLst>
        <pc:sldLayoutChg chg="del">
          <pc:chgData name="Archana" userId="ccfed7c3-0cfd-461d-a96e-43296bd5e0ce" providerId="ADAL" clId="{0566CB12-B01D-4887-A773-5A26EF5D5D73}" dt="2024-08-07T20:21:04.510" v="371" actId="47"/>
          <pc:sldLayoutMkLst>
            <pc:docMk/>
            <pc:sldMasterMk cId="3307074686" sldId="2147484486"/>
            <pc:sldLayoutMk cId="2444598408" sldId="2147484487"/>
          </pc:sldLayoutMkLst>
        </pc:sldLayoutChg>
        <pc:sldLayoutChg chg="del">
          <pc:chgData name="Archana" userId="ccfed7c3-0cfd-461d-a96e-43296bd5e0ce" providerId="ADAL" clId="{0566CB12-B01D-4887-A773-5A26EF5D5D73}" dt="2024-08-07T20:21:04.510" v="371" actId="47"/>
          <pc:sldLayoutMkLst>
            <pc:docMk/>
            <pc:sldMasterMk cId="3307074686" sldId="2147484486"/>
            <pc:sldLayoutMk cId="1284823324" sldId="2147484488"/>
          </pc:sldLayoutMkLst>
        </pc:sldLayoutChg>
        <pc:sldLayoutChg chg="del">
          <pc:chgData name="Archana" userId="ccfed7c3-0cfd-461d-a96e-43296bd5e0ce" providerId="ADAL" clId="{0566CB12-B01D-4887-A773-5A26EF5D5D73}" dt="2024-08-07T20:21:04.510" v="371" actId="47"/>
          <pc:sldLayoutMkLst>
            <pc:docMk/>
            <pc:sldMasterMk cId="3307074686" sldId="2147484486"/>
            <pc:sldLayoutMk cId="3225378499" sldId="2147484489"/>
          </pc:sldLayoutMkLst>
        </pc:sldLayoutChg>
        <pc:sldLayoutChg chg="del">
          <pc:chgData name="Archana" userId="ccfed7c3-0cfd-461d-a96e-43296bd5e0ce" providerId="ADAL" clId="{0566CB12-B01D-4887-A773-5A26EF5D5D73}" dt="2024-08-07T20:21:04.510" v="371" actId="47"/>
          <pc:sldLayoutMkLst>
            <pc:docMk/>
            <pc:sldMasterMk cId="3307074686" sldId="2147484486"/>
            <pc:sldLayoutMk cId="1725743083" sldId="2147484490"/>
          </pc:sldLayoutMkLst>
        </pc:sldLayoutChg>
        <pc:sldLayoutChg chg="del">
          <pc:chgData name="Archana" userId="ccfed7c3-0cfd-461d-a96e-43296bd5e0ce" providerId="ADAL" clId="{0566CB12-B01D-4887-A773-5A26EF5D5D73}" dt="2024-08-07T20:21:04.510" v="371" actId="47"/>
          <pc:sldLayoutMkLst>
            <pc:docMk/>
            <pc:sldMasterMk cId="3307074686" sldId="2147484486"/>
            <pc:sldLayoutMk cId="1491709019" sldId="2147484491"/>
          </pc:sldLayoutMkLst>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362832" cy="464820"/>
          </a:xfrm>
          <a:prstGeom prst="rect">
            <a:avLst/>
          </a:prstGeom>
        </p:spPr>
        <p:txBody>
          <a:bodyPr vert="horz" lIns="93177" tIns="46589" rIns="93177" bIns="46589" rtlCol="0"/>
          <a:lstStyle>
            <a:lvl1pPr algn="l">
              <a:defRPr sz="1200"/>
            </a:lvl1pPr>
          </a:lstStyle>
          <a:p>
            <a:r>
              <a:rPr lang="en-US" dirty="0">
                <a:solidFill>
                  <a:schemeClr val="accent1"/>
                </a:solidFill>
                <a:latin typeface="Salesforce Sans"/>
              </a:rPr>
              <a:t>Presentation Title</a:t>
            </a:r>
          </a:p>
        </p:txBody>
      </p:sp>
      <p:sp>
        <p:nvSpPr>
          <p:cNvPr id="3" name="Date Placeholder 2"/>
          <p:cNvSpPr>
            <a:spLocks noGrp="1"/>
          </p:cNvSpPr>
          <p:nvPr>
            <p:ph type="dt" sz="quarter" idx="1"/>
          </p:nvPr>
        </p:nvSpPr>
        <p:spPr>
          <a:xfrm>
            <a:off x="5494638" y="0"/>
            <a:ext cx="1514140" cy="464820"/>
          </a:xfrm>
          <a:prstGeom prst="rect">
            <a:avLst/>
          </a:prstGeom>
        </p:spPr>
        <p:txBody>
          <a:bodyPr vert="horz" lIns="93177" tIns="46589" rIns="93177" bIns="46589" rtlCol="0"/>
          <a:lstStyle>
            <a:lvl1pPr algn="r">
              <a:defRPr sz="1200"/>
            </a:lvl1pPr>
          </a:lstStyle>
          <a:p>
            <a:pPr algn="l"/>
            <a:r>
              <a:rPr lang="en-US" sz="1100" dirty="0">
                <a:solidFill>
                  <a:schemeClr val="tx1">
                    <a:lumMod val="75000"/>
                    <a:lumOff val="25000"/>
                  </a:schemeClr>
                </a:solidFill>
                <a:latin typeface="Salesforce Sans"/>
              </a:rPr>
              <a:t>Date</a:t>
            </a:r>
          </a:p>
        </p:txBody>
      </p:sp>
      <p:sp>
        <p:nvSpPr>
          <p:cNvPr id="4" name="Footer Placeholder 3"/>
          <p:cNvSpPr>
            <a:spLocks noGrp="1"/>
          </p:cNvSpPr>
          <p:nvPr>
            <p:ph type="ftr" sz="quarter" idx="2"/>
          </p:nvPr>
        </p:nvSpPr>
        <p:spPr>
          <a:xfrm>
            <a:off x="0" y="8996337"/>
            <a:ext cx="3037840" cy="215444"/>
          </a:xfrm>
          <a:prstGeom prst="rect">
            <a:avLst/>
          </a:prstGeom>
          <a:noFill/>
        </p:spPr>
        <p:txBody>
          <a:bodyPr wrap="square" rtlCol="0">
            <a:spAutoFit/>
          </a:bodyPr>
          <a:lstStyle/>
          <a:p>
            <a:r>
              <a:rPr lang="en-US" sz="800" dirty="0">
                <a:solidFill>
                  <a:schemeClr val="tx1">
                    <a:lumMod val="75000"/>
                    <a:lumOff val="25000"/>
                  </a:schemeClr>
                </a:solidFill>
                <a:latin typeface="Salesforce Sans"/>
              </a:rPr>
              <a:t>Copyright Salesforce 2017. Legal Terms and more here.</a:t>
            </a:r>
          </a:p>
        </p:txBody>
      </p:sp>
      <p:sp>
        <p:nvSpPr>
          <p:cNvPr id="6" name="Rectangle 5"/>
          <p:cNvSpPr/>
          <p:nvPr/>
        </p:nvSpPr>
        <p:spPr>
          <a:xfrm flipV="1">
            <a:off x="1" y="9225416"/>
            <a:ext cx="7010400" cy="709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alesforce Sans"/>
            </a:endParaRPr>
          </a:p>
        </p:txBody>
      </p:sp>
      <p:grpSp>
        <p:nvGrpSpPr>
          <p:cNvPr id="8" name="Group 18"/>
          <p:cNvGrpSpPr>
            <a:grpSpLocks noChangeAspect="1"/>
          </p:cNvGrpSpPr>
          <p:nvPr/>
        </p:nvGrpSpPr>
        <p:grpSpPr bwMode="auto">
          <a:xfrm>
            <a:off x="6249040" y="8675676"/>
            <a:ext cx="611829" cy="428383"/>
            <a:chOff x="267" y="-340"/>
            <a:chExt cx="7144" cy="5002"/>
          </a:xfrm>
        </p:grpSpPr>
        <p:sp>
          <p:nvSpPr>
            <p:cNvPr id="9" name="Freeform 19"/>
            <p:cNvSpPr>
              <a:spLocks/>
            </p:cNvSpPr>
            <p:nvPr userDrawn="1"/>
          </p:nvSpPr>
          <p:spPr bwMode="auto">
            <a:xfrm>
              <a:off x="267" y="-340"/>
              <a:ext cx="7144" cy="5002"/>
            </a:xfrm>
            <a:custGeom>
              <a:avLst/>
              <a:gdLst>
                <a:gd name="T0" fmla="*/ 1257 w 3021"/>
                <a:gd name="T1" fmla="*/ 230 h 2114"/>
                <a:gd name="T2" fmla="*/ 1640 w 3021"/>
                <a:gd name="T3" fmla="*/ 66 h 2114"/>
                <a:gd name="T4" fmla="*/ 2106 w 3021"/>
                <a:gd name="T5" fmla="*/ 342 h 2114"/>
                <a:gd name="T6" fmla="*/ 2369 w 3021"/>
                <a:gd name="T7" fmla="*/ 286 h 2114"/>
                <a:gd name="T8" fmla="*/ 3021 w 3021"/>
                <a:gd name="T9" fmla="*/ 943 h 2114"/>
                <a:gd name="T10" fmla="*/ 2369 w 3021"/>
                <a:gd name="T11" fmla="*/ 1600 h 2114"/>
                <a:gd name="T12" fmla="*/ 2241 w 3021"/>
                <a:gd name="T13" fmla="*/ 1587 h 2114"/>
                <a:gd name="T14" fmla="*/ 1826 w 3021"/>
                <a:gd name="T15" fmla="*/ 1831 h 2114"/>
                <a:gd name="T16" fmla="*/ 1618 w 3021"/>
                <a:gd name="T17" fmla="*/ 1783 h 2114"/>
                <a:gd name="T18" fmla="*/ 1118 w 3021"/>
                <a:gd name="T19" fmla="*/ 2114 h 2114"/>
                <a:gd name="T20" fmla="*/ 608 w 3021"/>
                <a:gd name="T21" fmla="*/ 1758 h 2114"/>
                <a:gd name="T22" fmla="*/ 504 w 3021"/>
                <a:gd name="T23" fmla="*/ 1769 h 2114"/>
                <a:gd name="T24" fmla="*/ 0 w 3021"/>
                <a:gd name="T25" fmla="*/ 1260 h 2114"/>
                <a:gd name="T26" fmla="*/ 252 w 3021"/>
                <a:gd name="T27" fmla="*/ 819 h 2114"/>
                <a:gd name="T28" fmla="*/ 204 w 3021"/>
                <a:gd name="T29" fmla="*/ 586 h 2114"/>
                <a:gd name="T30" fmla="*/ 791 w 3021"/>
                <a:gd name="T31" fmla="*/ 0 h 2114"/>
                <a:gd name="T32" fmla="*/ 1257 w 3021"/>
                <a:gd name="T33" fmla="*/ 230 h 2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21" h="2114">
                  <a:moveTo>
                    <a:pt x="1257" y="230"/>
                  </a:moveTo>
                  <a:cubicBezTo>
                    <a:pt x="1355" y="129"/>
                    <a:pt x="1490" y="66"/>
                    <a:pt x="1640" y="66"/>
                  </a:cubicBezTo>
                  <a:cubicBezTo>
                    <a:pt x="1840" y="66"/>
                    <a:pt x="2014" y="177"/>
                    <a:pt x="2106" y="342"/>
                  </a:cubicBezTo>
                  <a:cubicBezTo>
                    <a:pt x="2187" y="306"/>
                    <a:pt x="2276" y="286"/>
                    <a:pt x="2369" y="286"/>
                  </a:cubicBezTo>
                  <a:cubicBezTo>
                    <a:pt x="2729" y="286"/>
                    <a:pt x="3021" y="580"/>
                    <a:pt x="3021" y="943"/>
                  </a:cubicBezTo>
                  <a:cubicBezTo>
                    <a:pt x="3021" y="1306"/>
                    <a:pt x="2729" y="1600"/>
                    <a:pt x="2369" y="1600"/>
                  </a:cubicBezTo>
                  <a:cubicBezTo>
                    <a:pt x="2326" y="1600"/>
                    <a:pt x="2283" y="1595"/>
                    <a:pt x="2241" y="1587"/>
                  </a:cubicBezTo>
                  <a:cubicBezTo>
                    <a:pt x="2160" y="1733"/>
                    <a:pt x="2004" y="1831"/>
                    <a:pt x="1826" y="1831"/>
                  </a:cubicBezTo>
                  <a:cubicBezTo>
                    <a:pt x="1751" y="1831"/>
                    <a:pt x="1680" y="1814"/>
                    <a:pt x="1618" y="1783"/>
                  </a:cubicBezTo>
                  <a:cubicBezTo>
                    <a:pt x="1535" y="1977"/>
                    <a:pt x="1342" y="2114"/>
                    <a:pt x="1118" y="2114"/>
                  </a:cubicBezTo>
                  <a:cubicBezTo>
                    <a:pt x="884" y="2114"/>
                    <a:pt x="685" y="1966"/>
                    <a:pt x="608" y="1758"/>
                  </a:cubicBezTo>
                  <a:cubicBezTo>
                    <a:pt x="575" y="1765"/>
                    <a:pt x="540" y="1769"/>
                    <a:pt x="504" y="1769"/>
                  </a:cubicBezTo>
                  <a:cubicBezTo>
                    <a:pt x="226" y="1769"/>
                    <a:pt x="0" y="1541"/>
                    <a:pt x="0" y="1260"/>
                  </a:cubicBezTo>
                  <a:cubicBezTo>
                    <a:pt x="0" y="1071"/>
                    <a:pt x="102" y="907"/>
                    <a:pt x="252" y="819"/>
                  </a:cubicBezTo>
                  <a:cubicBezTo>
                    <a:pt x="221" y="747"/>
                    <a:pt x="204" y="668"/>
                    <a:pt x="204" y="586"/>
                  </a:cubicBezTo>
                  <a:cubicBezTo>
                    <a:pt x="204" y="262"/>
                    <a:pt x="467" y="0"/>
                    <a:pt x="791" y="0"/>
                  </a:cubicBezTo>
                  <a:cubicBezTo>
                    <a:pt x="981" y="0"/>
                    <a:pt x="1150" y="90"/>
                    <a:pt x="1257" y="230"/>
                  </a:cubicBezTo>
                  <a:close/>
                </a:path>
              </a:pathLst>
            </a:custGeom>
            <a:solidFill>
              <a:srgbClr val="0A9AD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10" name="Freeform 20"/>
            <p:cNvSpPr>
              <a:spLocks/>
            </p:cNvSpPr>
            <p:nvPr userDrawn="1"/>
          </p:nvSpPr>
          <p:spPr bwMode="auto">
            <a:xfrm>
              <a:off x="1298" y="1671"/>
              <a:ext cx="499" cy="672"/>
            </a:xfrm>
            <a:custGeom>
              <a:avLst/>
              <a:gdLst>
                <a:gd name="T0" fmla="*/ 2 w 211"/>
                <a:gd name="T1" fmla="*/ 246 h 284"/>
                <a:gd name="T2" fmla="*/ 3 w 211"/>
                <a:gd name="T3" fmla="*/ 253 h 284"/>
                <a:gd name="T4" fmla="*/ 20 w 211"/>
                <a:gd name="T5" fmla="*/ 263 h 284"/>
                <a:gd name="T6" fmla="*/ 111 w 211"/>
                <a:gd name="T7" fmla="*/ 284 h 284"/>
                <a:gd name="T8" fmla="*/ 211 w 211"/>
                <a:gd name="T9" fmla="*/ 199 h 284"/>
                <a:gd name="T10" fmla="*/ 211 w 211"/>
                <a:gd name="T11" fmla="*/ 197 h 284"/>
                <a:gd name="T12" fmla="*/ 127 w 211"/>
                <a:gd name="T13" fmla="*/ 118 h 284"/>
                <a:gd name="T14" fmla="*/ 122 w 211"/>
                <a:gd name="T15" fmla="*/ 116 h 284"/>
                <a:gd name="T16" fmla="*/ 64 w 211"/>
                <a:gd name="T17" fmla="*/ 77 h 284"/>
                <a:gd name="T18" fmla="*/ 64 w 211"/>
                <a:gd name="T19" fmla="*/ 76 h 284"/>
                <a:gd name="T20" fmla="*/ 104 w 211"/>
                <a:gd name="T21" fmla="*/ 46 h 284"/>
                <a:gd name="T22" fmla="*/ 183 w 211"/>
                <a:gd name="T23" fmla="*/ 66 h 284"/>
                <a:gd name="T24" fmla="*/ 191 w 211"/>
                <a:gd name="T25" fmla="*/ 64 h 284"/>
                <a:gd name="T26" fmla="*/ 203 w 211"/>
                <a:gd name="T27" fmla="*/ 30 h 284"/>
                <a:gd name="T28" fmla="*/ 200 w 211"/>
                <a:gd name="T29" fmla="*/ 23 h 284"/>
                <a:gd name="T30" fmla="*/ 112 w 211"/>
                <a:gd name="T31" fmla="*/ 0 h 284"/>
                <a:gd name="T32" fmla="*/ 105 w 211"/>
                <a:gd name="T33" fmla="*/ 0 h 284"/>
                <a:gd name="T34" fmla="*/ 9 w 211"/>
                <a:gd name="T35" fmla="*/ 83 h 284"/>
                <a:gd name="T36" fmla="*/ 9 w 211"/>
                <a:gd name="T37" fmla="*/ 84 h 284"/>
                <a:gd name="T38" fmla="*/ 94 w 211"/>
                <a:gd name="T39" fmla="*/ 164 h 284"/>
                <a:gd name="T40" fmla="*/ 100 w 211"/>
                <a:gd name="T41" fmla="*/ 166 h 284"/>
                <a:gd name="T42" fmla="*/ 156 w 211"/>
                <a:gd name="T43" fmla="*/ 204 h 284"/>
                <a:gd name="T44" fmla="*/ 156 w 211"/>
                <a:gd name="T45" fmla="*/ 205 h 284"/>
                <a:gd name="T46" fmla="*/ 112 w 211"/>
                <a:gd name="T47" fmla="*/ 239 h 284"/>
                <a:gd name="T48" fmla="*/ 32 w 211"/>
                <a:gd name="T49" fmla="*/ 216 h 284"/>
                <a:gd name="T50" fmla="*/ 22 w 211"/>
                <a:gd name="T51" fmla="*/ 209 h 284"/>
                <a:gd name="T52" fmla="*/ 14 w 211"/>
                <a:gd name="T53" fmla="*/ 212 h 284"/>
                <a:gd name="T54" fmla="*/ 2 w 211"/>
                <a:gd name="T55" fmla="*/ 246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1" h="284">
                  <a:moveTo>
                    <a:pt x="2" y="246"/>
                  </a:moveTo>
                  <a:cubicBezTo>
                    <a:pt x="0" y="251"/>
                    <a:pt x="2" y="252"/>
                    <a:pt x="3" y="253"/>
                  </a:cubicBezTo>
                  <a:cubicBezTo>
                    <a:pt x="9" y="257"/>
                    <a:pt x="15" y="260"/>
                    <a:pt x="20" y="263"/>
                  </a:cubicBezTo>
                  <a:cubicBezTo>
                    <a:pt x="51" y="280"/>
                    <a:pt x="80" y="284"/>
                    <a:pt x="111" y="284"/>
                  </a:cubicBezTo>
                  <a:cubicBezTo>
                    <a:pt x="173" y="284"/>
                    <a:pt x="211" y="252"/>
                    <a:pt x="211" y="199"/>
                  </a:cubicBezTo>
                  <a:cubicBezTo>
                    <a:pt x="211" y="197"/>
                    <a:pt x="211" y="197"/>
                    <a:pt x="211" y="197"/>
                  </a:cubicBezTo>
                  <a:cubicBezTo>
                    <a:pt x="211" y="148"/>
                    <a:pt x="168" y="131"/>
                    <a:pt x="127" y="118"/>
                  </a:cubicBezTo>
                  <a:cubicBezTo>
                    <a:pt x="122" y="116"/>
                    <a:pt x="122" y="116"/>
                    <a:pt x="122" y="116"/>
                  </a:cubicBezTo>
                  <a:cubicBezTo>
                    <a:pt x="91" y="106"/>
                    <a:pt x="64" y="97"/>
                    <a:pt x="64" y="77"/>
                  </a:cubicBezTo>
                  <a:cubicBezTo>
                    <a:pt x="64" y="76"/>
                    <a:pt x="64" y="76"/>
                    <a:pt x="64" y="76"/>
                  </a:cubicBezTo>
                  <a:cubicBezTo>
                    <a:pt x="64" y="59"/>
                    <a:pt x="80" y="46"/>
                    <a:pt x="104" y="46"/>
                  </a:cubicBezTo>
                  <a:cubicBezTo>
                    <a:pt x="131" y="46"/>
                    <a:pt x="162" y="55"/>
                    <a:pt x="183" y="66"/>
                  </a:cubicBezTo>
                  <a:cubicBezTo>
                    <a:pt x="183" y="66"/>
                    <a:pt x="189" y="70"/>
                    <a:pt x="191" y="64"/>
                  </a:cubicBezTo>
                  <a:cubicBezTo>
                    <a:pt x="192" y="61"/>
                    <a:pt x="202" y="33"/>
                    <a:pt x="203" y="30"/>
                  </a:cubicBezTo>
                  <a:cubicBezTo>
                    <a:pt x="205" y="27"/>
                    <a:pt x="203" y="25"/>
                    <a:pt x="200" y="23"/>
                  </a:cubicBezTo>
                  <a:cubicBezTo>
                    <a:pt x="177" y="9"/>
                    <a:pt x="145" y="0"/>
                    <a:pt x="112" y="0"/>
                  </a:cubicBezTo>
                  <a:cubicBezTo>
                    <a:pt x="105" y="0"/>
                    <a:pt x="105" y="0"/>
                    <a:pt x="105" y="0"/>
                  </a:cubicBezTo>
                  <a:cubicBezTo>
                    <a:pt x="49" y="0"/>
                    <a:pt x="9" y="34"/>
                    <a:pt x="9" y="83"/>
                  </a:cubicBezTo>
                  <a:cubicBezTo>
                    <a:pt x="9" y="84"/>
                    <a:pt x="9" y="84"/>
                    <a:pt x="9" y="84"/>
                  </a:cubicBezTo>
                  <a:cubicBezTo>
                    <a:pt x="9" y="136"/>
                    <a:pt x="53" y="153"/>
                    <a:pt x="94" y="164"/>
                  </a:cubicBezTo>
                  <a:cubicBezTo>
                    <a:pt x="100" y="166"/>
                    <a:pt x="100" y="166"/>
                    <a:pt x="100" y="166"/>
                  </a:cubicBezTo>
                  <a:cubicBezTo>
                    <a:pt x="130" y="175"/>
                    <a:pt x="156" y="183"/>
                    <a:pt x="156" y="204"/>
                  </a:cubicBezTo>
                  <a:cubicBezTo>
                    <a:pt x="156" y="205"/>
                    <a:pt x="156" y="205"/>
                    <a:pt x="156" y="205"/>
                  </a:cubicBezTo>
                  <a:cubicBezTo>
                    <a:pt x="156" y="225"/>
                    <a:pt x="139" y="239"/>
                    <a:pt x="112" y="239"/>
                  </a:cubicBezTo>
                  <a:cubicBezTo>
                    <a:pt x="102" y="239"/>
                    <a:pt x="68" y="239"/>
                    <a:pt x="32" y="216"/>
                  </a:cubicBezTo>
                  <a:cubicBezTo>
                    <a:pt x="28" y="213"/>
                    <a:pt x="26" y="211"/>
                    <a:pt x="22" y="209"/>
                  </a:cubicBezTo>
                  <a:cubicBezTo>
                    <a:pt x="20" y="208"/>
                    <a:pt x="16" y="206"/>
                    <a:pt x="14" y="212"/>
                  </a:cubicBezTo>
                  <a:lnTo>
                    <a:pt x="2" y="246"/>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11" name="Freeform 21"/>
            <p:cNvSpPr>
              <a:spLocks/>
            </p:cNvSpPr>
            <p:nvPr userDrawn="1"/>
          </p:nvSpPr>
          <p:spPr bwMode="auto">
            <a:xfrm>
              <a:off x="3443" y="1671"/>
              <a:ext cx="499" cy="672"/>
            </a:xfrm>
            <a:custGeom>
              <a:avLst/>
              <a:gdLst>
                <a:gd name="T0" fmla="*/ 2 w 211"/>
                <a:gd name="T1" fmla="*/ 246 h 284"/>
                <a:gd name="T2" fmla="*/ 3 w 211"/>
                <a:gd name="T3" fmla="*/ 253 h 284"/>
                <a:gd name="T4" fmla="*/ 20 w 211"/>
                <a:gd name="T5" fmla="*/ 263 h 284"/>
                <a:gd name="T6" fmla="*/ 111 w 211"/>
                <a:gd name="T7" fmla="*/ 284 h 284"/>
                <a:gd name="T8" fmla="*/ 211 w 211"/>
                <a:gd name="T9" fmla="*/ 199 h 284"/>
                <a:gd name="T10" fmla="*/ 211 w 211"/>
                <a:gd name="T11" fmla="*/ 197 h 284"/>
                <a:gd name="T12" fmla="*/ 127 w 211"/>
                <a:gd name="T13" fmla="*/ 118 h 284"/>
                <a:gd name="T14" fmla="*/ 122 w 211"/>
                <a:gd name="T15" fmla="*/ 116 h 284"/>
                <a:gd name="T16" fmla="*/ 64 w 211"/>
                <a:gd name="T17" fmla="*/ 77 h 284"/>
                <a:gd name="T18" fmla="*/ 64 w 211"/>
                <a:gd name="T19" fmla="*/ 76 h 284"/>
                <a:gd name="T20" fmla="*/ 104 w 211"/>
                <a:gd name="T21" fmla="*/ 46 h 284"/>
                <a:gd name="T22" fmla="*/ 183 w 211"/>
                <a:gd name="T23" fmla="*/ 66 h 284"/>
                <a:gd name="T24" fmla="*/ 191 w 211"/>
                <a:gd name="T25" fmla="*/ 64 h 284"/>
                <a:gd name="T26" fmla="*/ 203 w 211"/>
                <a:gd name="T27" fmla="*/ 30 h 284"/>
                <a:gd name="T28" fmla="*/ 200 w 211"/>
                <a:gd name="T29" fmla="*/ 23 h 284"/>
                <a:gd name="T30" fmla="*/ 112 w 211"/>
                <a:gd name="T31" fmla="*/ 0 h 284"/>
                <a:gd name="T32" fmla="*/ 105 w 211"/>
                <a:gd name="T33" fmla="*/ 0 h 284"/>
                <a:gd name="T34" fmla="*/ 9 w 211"/>
                <a:gd name="T35" fmla="*/ 83 h 284"/>
                <a:gd name="T36" fmla="*/ 9 w 211"/>
                <a:gd name="T37" fmla="*/ 84 h 284"/>
                <a:gd name="T38" fmla="*/ 94 w 211"/>
                <a:gd name="T39" fmla="*/ 164 h 284"/>
                <a:gd name="T40" fmla="*/ 100 w 211"/>
                <a:gd name="T41" fmla="*/ 166 h 284"/>
                <a:gd name="T42" fmla="*/ 156 w 211"/>
                <a:gd name="T43" fmla="*/ 204 h 284"/>
                <a:gd name="T44" fmla="*/ 156 w 211"/>
                <a:gd name="T45" fmla="*/ 205 h 284"/>
                <a:gd name="T46" fmla="*/ 112 w 211"/>
                <a:gd name="T47" fmla="*/ 239 h 284"/>
                <a:gd name="T48" fmla="*/ 32 w 211"/>
                <a:gd name="T49" fmla="*/ 216 h 284"/>
                <a:gd name="T50" fmla="*/ 22 w 211"/>
                <a:gd name="T51" fmla="*/ 209 h 284"/>
                <a:gd name="T52" fmla="*/ 14 w 211"/>
                <a:gd name="T53" fmla="*/ 212 h 284"/>
                <a:gd name="T54" fmla="*/ 2 w 211"/>
                <a:gd name="T55" fmla="*/ 246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1" h="284">
                  <a:moveTo>
                    <a:pt x="2" y="246"/>
                  </a:moveTo>
                  <a:cubicBezTo>
                    <a:pt x="0" y="251"/>
                    <a:pt x="2" y="252"/>
                    <a:pt x="3" y="253"/>
                  </a:cubicBezTo>
                  <a:cubicBezTo>
                    <a:pt x="9" y="257"/>
                    <a:pt x="15" y="260"/>
                    <a:pt x="20" y="263"/>
                  </a:cubicBezTo>
                  <a:cubicBezTo>
                    <a:pt x="51" y="280"/>
                    <a:pt x="80" y="284"/>
                    <a:pt x="111" y="284"/>
                  </a:cubicBezTo>
                  <a:cubicBezTo>
                    <a:pt x="173" y="284"/>
                    <a:pt x="211" y="252"/>
                    <a:pt x="211" y="199"/>
                  </a:cubicBezTo>
                  <a:cubicBezTo>
                    <a:pt x="211" y="197"/>
                    <a:pt x="211" y="197"/>
                    <a:pt x="211" y="197"/>
                  </a:cubicBezTo>
                  <a:cubicBezTo>
                    <a:pt x="211" y="148"/>
                    <a:pt x="168" y="131"/>
                    <a:pt x="127" y="118"/>
                  </a:cubicBezTo>
                  <a:cubicBezTo>
                    <a:pt x="122" y="116"/>
                    <a:pt x="122" y="116"/>
                    <a:pt x="122" y="116"/>
                  </a:cubicBezTo>
                  <a:cubicBezTo>
                    <a:pt x="91" y="106"/>
                    <a:pt x="64" y="97"/>
                    <a:pt x="64" y="77"/>
                  </a:cubicBezTo>
                  <a:cubicBezTo>
                    <a:pt x="64" y="76"/>
                    <a:pt x="64" y="76"/>
                    <a:pt x="64" y="76"/>
                  </a:cubicBezTo>
                  <a:cubicBezTo>
                    <a:pt x="64" y="59"/>
                    <a:pt x="80" y="46"/>
                    <a:pt x="104" y="46"/>
                  </a:cubicBezTo>
                  <a:cubicBezTo>
                    <a:pt x="131" y="46"/>
                    <a:pt x="162" y="55"/>
                    <a:pt x="183" y="66"/>
                  </a:cubicBezTo>
                  <a:cubicBezTo>
                    <a:pt x="183" y="66"/>
                    <a:pt x="189" y="70"/>
                    <a:pt x="191" y="64"/>
                  </a:cubicBezTo>
                  <a:cubicBezTo>
                    <a:pt x="192" y="61"/>
                    <a:pt x="202" y="33"/>
                    <a:pt x="203" y="30"/>
                  </a:cubicBezTo>
                  <a:cubicBezTo>
                    <a:pt x="205" y="27"/>
                    <a:pt x="203" y="25"/>
                    <a:pt x="200" y="23"/>
                  </a:cubicBezTo>
                  <a:cubicBezTo>
                    <a:pt x="177" y="9"/>
                    <a:pt x="145" y="0"/>
                    <a:pt x="112" y="0"/>
                  </a:cubicBezTo>
                  <a:cubicBezTo>
                    <a:pt x="105" y="0"/>
                    <a:pt x="105" y="0"/>
                    <a:pt x="105" y="0"/>
                  </a:cubicBezTo>
                  <a:cubicBezTo>
                    <a:pt x="49" y="0"/>
                    <a:pt x="9" y="34"/>
                    <a:pt x="9" y="83"/>
                  </a:cubicBezTo>
                  <a:cubicBezTo>
                    <a:pt x="9" y="84"/>
                    <a:pt x="9" y="84"/>
                    <a:pt x="9" y="84"/>
                  </a:cubicBezTo>
                  <a:cubicBezTo>
                    <a:pt x="9" y="136"/>
                    <a:pt x="53" y="153"/>
                    <a:pt x="94" y="164"/>
                  </a:cubicBezTo>
                  <a:cubicBezTo>
                    <a:pt x="100" y="166"/>
                    <a:pt x="100" y="166"/>
                    <a:pt x="100" y="166"/>
                  </a:cubicBezTo>
                  <a:cubicBezTo>
                    <a:pt x="130" y="175"/>
                    <a:pt x="156" y="183"/>
                    <a:pt x="156" y="204"/>
                  </a:cubicBezTo>
                  <a:cubicBezTo>
                    <a:pt x="156" y="205"/>
                    <a:pt x="156" y="205"/>
                    <a:pt x="156" y="205"/>
                  </a:cubicBezTo>
                  <a:cubicBezTo>
                    <a:pt x="156" y="225"/>
                    <a:pt x="139" y="239"/>
                    <a:pt x="112" y="239"/>
                  </a:cubicBezTo>
                  <a:cubicBezTo>
                    <a:pt x="102" y="239"/>
                    <a:pt x="68" y="239"/>
                    <a:pt x="32" y="216"/>
                  </a:cubicBezTo>
                  <a:cubicBezTo>
                    <a:pt x="28" y="213"/>
                    <a:pt x="25" y="212"/>
                    <a:pt x="22" y="209"/>
                  </a:cubicBezTo>
                  <a:cubicBezTo>
                    <a:pt x="21" y="209"/>
                    <a:pt x="16" y="207"/>
                    <a:pt x="14" y="212"/>
                  </a:cubicBezTo>
                  <a:lnTo>
                    <a:pt x="2" y="246"/>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12" name="Freeform 22"/>
            <p:cNvSpPr>
              <a:spLocks noEditPoints="1"/>
            </p:cNvSpPr>
            <p:nvPr userDrawn="1"/>
          </p:nvSpPr>
          <p:spPr bwMode="auto">
            <a:xfrm>
              <a:off x="4455" y="1671"/>
              <a:ext cx="596" cy="672"/>
            </a:xfrm>
            <a:custGeom>
              <a:avLst/>
              <a:gdLst>
                <a:gd name="T0" fmla="*/ 245 w 252"/>
                <a:gd name="T1" fmla="*/ 87 h 284"/>
                <a:gd name="T2" fmla="*/ 221 w 252"/>
                <a:gd name="T3" fmla="*/ 42 h 284"/>
                <a:gd name="T4" fmla="*/ 181 w 252"/>
                <a:gd name="T5" fmla="*/ 12 h 284"/>
                <a:gd name="T6" fmla="*/ 126 w 252"/>
                <a:gd name="T7" fmla="*/ 0 h 284"/>
                <a:gd name="T8" fmla="*/ 71 w 252"/>
                <a:gd name="T9" fmla="*/ 12 h 284"/>
                <a:gd name="T10" fmla="*/ 31 w 252"/>
                <a:gd name="T11" fmla="*/ 42 h 284"/>
                <a:gd name="T12" fmla="*/ 7 w 252"/>
                <a:gd name="T13" fmla="*/ 87 h 284"/>
                <a:gd name="T14" fmla="*/ 0 w 252"/>
                <a:gd name="T15" fmla="*/ 142 h 284"/>
                <a:gd name="T16" fmla="*/ 7 w 252"/>
                <a:gd name="T17" fmla="*/ 198 h 284"/>
                <a:gd name="T18" fmla="*/ 31 w 252"/>
                <a:gd name="T19" fmla="*/ 243 h 284"/>
                <a:gd name="T20" fmla="*/ 71 w 252"/>
                <a:gd name="T21" fmla="*/ 273 h 284"/>
                <a:gd name="T22" fmla="*/ 126 w 252"/>
                <a:gd name="T23" fmla="*/ 284 h 284"/>
                <a:gd name="T24" fmla="*/ 181 w 252"/>
                <a:gd name="T25" fmla="*/ 273 h 284"/>
                <a:gd name="T26" fmla="*/ 221 w 252"/>
                <a:gd name="T27" fmla="*/ 243 h 284"/>
                <a:gd name="T28" fmla="*/ 245 w 252"/>
                <a:gd name="T29" fmla="*/ 198 h 284"/>
                <a:gd name="T30" fmla="*/ 252 w 252"/>
                <a:gd name="T31" fmla="*/ 142 h 284"/>
                <a:gd name="T32" fmla="*/ 245 w 252"/>
                <a:gd name="T33" fmla="*/ 87 h 284"/>
                <a:gd name="T34" fmla="*/ 193 w 252"/>
                <a:gd name="T35" fmla="*/ 142 h 284"/>
                <a:gd name="T36" fmla="*/ 176 w 252"/>
                <a:gd name="T37" fmla="*/ 213 h 284"/>
                <a:gd name="T38" fmla="*/ 126 w 252"/>
                <a:gd name="T39" fmla="*/ 237 h 284"/>
                <a:gd name="T40" fmla="*/ 76 w 252"/>
                <a:gd name="T41" fmla="*/ 213 h 284"/>
                <a:gd name="T42" fmla="*/ 60 w 252"/>
                <a:gd name="T43" fmla="*/ 142 h 284"/>
                <a:gd name="T44" fmla="*/ 76 w 252"/>
                <a:gd name="T45" fmla="*/ 72 h 284"/>
                <a:gd name="T46" fmla="*/ 126 w 252"/>
                <a:gd name="T47" fmla="*/ 48 h 284"/>
                <a:gd name="T48" fmla="*/ 176 w 252"/>
                <a:gd name="T49" fmla="*/ 72 h 284"/>
                <a:gd name="T50" fmla="*/ 193 w 252"/>
                <a:gd name="T51" fmla="*/ 142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52" h="284">
                  <a:moveTo>
                    <a:pt x="245" y="87"/>
                  </a:moveTo>
                  <a:cubicBezTo>
                    <a:pt x="240" y="69"/>
                    <a:pt x="232" y="54"/>
                    <a:pt x="221" y="42"/>
                  </a:cubicBezTo>
                  <a:cubicBezTo>
                    <a:pt x="211" y="29"/>
                    <a:pt x="197" y="19"/>
                    <a:pt x="181" y="12"/>
                  </a:cubicBezTo>
                  <a:cubicBezTo>
                    <a:pt x="166" y="4"/>
                    <a:pt x="147" y="0"/>
                    <a:pt x="126" y="0"/>
                  </a:cubicBezTo>
                  <a:cubicBezTo>
                    <a:pt x="105" y="0"/>
                    <a:pt x="86" y="4"/>
                    <a:pt x="71" y="12"/>
                  </a:cubicBezTo>
                  <a:cubicBezTo>
                    <a:pt x="55" y="19"/>
                    <a:pt x="41" y="29"/>
                    <a:pt x="31" y="42"/>
                  </a:cubicBezTo>
                  <a:cubicBezTo>
                    <a:pt x="20" y="54"/>
                    <a:pt x="12" y="69"/>
                    <a:pt x="7" y="87"/>
                  </a:cubicBezTo>
                  <a:cubicBezTo>
                    <a:pt x="2" y="104"/>
                    <a:pt x="0" y="122"/>
                    <a:pt x="0" y="142"/>
                  </a:cubicBezTo>
                  <a:cubicBezTo>
                    <a:pt x="0" y="162"/>
                    <a:pt x="2" y="181"/>
                    <a:pt x="7" y="198"/>
                  </a:cubicBezTo>
                  <a:cubicBezTo>
                    <a:pt x="12" y="215"/>
                    <a:pt x="20" y="230"/>
                    <a:pt x="31" y="243"/>
                  </a:cubicBezTo>
                  <a:cubicBezTo>
                    <a:pt x="41" y="255"/>
                    <a:pt x="55" y="265"/>
                    <a:pt x="71" y="273"/>
                  </a:cubicBezTo>
                  <a:cubicBezTo>
                    <a:pt x="86" y="280"/>
                    <a:pt x="105" y="284"/>
                    <a:pt x="126" y="284"/>
                  </a:cubicBezTo>
                  <a:cubicBezTo>
                    <a:pt x="147" y="284"/>
                    <a:pt x="166" y="280"/>
                    <a:pt x="181" y="273"/>
                  </a:cubicBezTo>
                  <a:cubicBezTo>
                    <a:pt x="197" y="265"/>
                    <a:pt x="211" y="255"/>
                    <a:pt x="221" y="243"/>
                  </a:cubicBezTo>
                  <a:cubicBezTo>
                    <a:pt x="232" y="230"/>
                    <a:pt x="240" y="215"/>
                    <a:pt x="245" y="198"/>
                  </a:cubicBezTo>
                  <a:cubicBezTo>
                    <a:pt x="250" y="181"/>
                    <a:pt x="252" y="162"/>
                    <a:pt x="252" y="142"/>
                  </a:cubicBezTo>
                  <a:cubicBezTo>
                    <a:pt x="252" y="122"/>
                    <a:pt x="250" y="104"/>
                    <a:pt x="245" y="87"/>
                  </a:cubicBezTo>
                  <a:moveTo>
                    <a:pt x="193" y="142"/>
                  </a:moveTo>
                  <a:cubicBezTo>
                    <a:pt x="193" y="172"/>
                    <a:pt x="187" y="196"/>
                    <a:pt x="176" y="213"/>
                  </a:cubicBezTo>
                  <a:cubicBezTo>
                    <a:pt x="165" y="229"/>
                    <a:pt x="149" y="237"/>
                    <a:pt x="126" y="237"/>
                  </a:cubicBezTo>
                  <a:cubicBezTo>
                    <a:pt x="103" y="237"/>
                    <a:pt x="87" y="229"/>
                    <a:pt x="76" y="213"/>
                  </a:cubicBezTo>
                  <a:cubicBezTo>
                    <a:pt x="65" y="196"/>
                    <a:pt x="60" y="172"/>
                    <a:pt x="60" y="142"/>
                  </a:cubicBezTo>
                  <a:cubicBezTo>
                    <a:pt x="60" y="112"/>
                    <a:pt x="65" y="89"/>
                    <a:pt x="76" y="72"/>
                  </a:cubicBezTo>
                  <a:cubicBezTo>
                    <a:pt x="87" y="56"/>
                    <a:pt x="103" y="48"/>
                    <a:pt x="126" y="48"/>
                  </a:cubicBezTo>
                  <a:cubicBezTo>
                    <a:pt x="149" y="48"/>
                    <a:pt x="165" y="56"/>
                    <a:pt x="176" y="72"/>
                  </a:cubicBezTo>
                  <a:cubicBezTo>
                    <a:pt x="187" y="89"/>
                    <a:pt x="193" y="112"/>
                    <a:pt x="193" y="142"/>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13" name="Freeform 23"/>
            <p:cNvSpPr>
              <a:spLocks/>
            </p:cNvSpPr>
            <p:nvPr userDrawn="1"/>
          </p:nvSpPr>
          <p:spPr bwMode="auto">
            <a:xfrm>
              <a:off x="5566" y="1671"/>
              <a:ext cx="507" cy="670"/>
            </a:xfrm>
            <a:custGeom>
              <a:avLst/>
              <a:gdLst>
                <a:gd name="T0" fmla="*/ 199 w 214"/>
                <a:gd name="T1" fmla="*/ 229 h 283"/>
                <a:gd name="T2" fmla="*/ 193 w 214"/>
                <a:gd name="T3" fmla="*/ 226 h 283"/>
                <a:gd name="T4" fmla="*/ 169 w 214"/>
                <a:gd name="T5" fmla="*/ 233 h 283"/>
                <a:gd name="T6" fmla="*/ 140 w 214"/>
                <a:gd name="T7" fmla="*/ 235 h 283"/>
                <a:gd name="T8" fmla="*/ 81 w 214"/>
                <a:gd name="T9" fmla="*/ 213 h 283"/>
                <a:gd name="T10" fmla="*/ 59 w 214"/>
                <a:gd name="T11" fmla="*/ 142 h 283"/>
                <a:gd name="T12" fmla="*/ 79 w 214"/>
                <a:gd name="T13" fmla="*/ 74 h 283"/>
                <a:gd name="T14" fmla="*/ 136 w 214"/>
                <a:gd name="T15" fmla="*/ 49 h 283"/>
                <a:gd name="T16" fmla="*/ 191 w 214"/>
                <a:gd name="T17" fmla="*/ 56 h 283"/>
                <a:gd name="T18" fmla="*/ 197 w 214"/>
                <a:gd name="T19" fmla="*/ 53 h 283"/>
                <a:gd name="T20" fmla="*/ 210 w 214"/>
                <a:gd name="T21" fmla="*/ 18 h 283"/>
                <a:gd name="T22" fmla="*/ 206 w 214"/>
                <a:gd name="T23" fmla="*/ 11 h 283"/>
                <a:gd name="T24" fmla="*/ 172 w 214"/>
                <a:gd name="T25" fmla="*/ 3 h 283"/>
                <a:gd name="T26" fmla="*/ 133 w 214"/>
                <a:gd name="T27" fmla="*/ 0 h 283"/>
                <a:gd name="T28" fmla="*/ 75 w 214"/>
                <a:gd name="T29" fmla="*/ 11 h 283"/>
                <a:gd name="T30" fmla="*/ 34 w 214"/>
                <a:gd name="T31" fmla="*/ 41 h 283"/>
                <a:gd name="T32" fmla="*/ 9 w 214"/>
                <a:gd name="T33" fmla="*/ 86 h 283"/>
                <a:gd name="T34" fmla="*/ 0 w 214"/>
                <a:gd name="T35" fmla="*/ 142 h 283"/>
                <a:gd name="T36" fmla="*/ 35 w 214"/>
                <a:gd name="T37" fmla="*/ 245 h 283"/>
                <a:gd name="T38" fmla="*/ 137 w 214"/>
                <a:gd name="T39" fmla="*/ 283 h 283"/>
                <a:gd name="T40" fmla="*/ 210 w 214"/>
                <a:gd name="T41" fmla="*/ 270 h 283"/>
                <a:gd name="T42" fmla="*/ 212 w 214"/>
                <a:gd name="T43" fmla="*/ 264 h 283"/>
                <a:gd name="T44" fmla="*/ 199 w 214"/>
                <a:gd name="T45" fmla="*/ 229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4" h="283">
                  <a:moveTo>
                    <a:pt x="199" y="229"/>
                  </a:moveTo>
                  <a:cubicBezTo>
                    <a:pt x="198" y="224"/>
                    <a:pt x="193" y="226"/>
                    <a:pt x="193" y="226"/>
                  </a:cubicBezTo>
                  <a:cubicBezTo>
                    <a:pt x="185" y="229"/>
                    <a:pt x="177" y="231"/>
                    <a:pt x="169" y="233"/>
                  </a:cubicBezTo>
                  <a:cubicBezTo>
                    <a:pt x="160" y="234"/>
                    <a:pt x="151" y="235"/>
                    <a:pt x="140" y="235"/>
                  </a:cubicBezTo>
                  <a:cubicBezTo>
                    <a:pt x="115" y="235"/>
                    <a:pt x="95" y="227"/>
                    <a:pt x="81" y="213"/>
                  </a:cubicBezTo>
                  <a:cubicBezTo>
                    <a:pt x="67" y="198"/>
                    <a:pt x="59" y="174"/>
                    <a:pt x="59" y="142"/>
                  </a:cubicBezTo>
                  <a:cubicBezTo>
                    <a:pt x="59" y="113"/>
                    <a:pt x="66" y="91"/>
                    <a:pt x="79" y="74"/>
                  </a:cubicBezTo>
                  <a:cubicBezTo>
                    <a:pt x="91" y="57"/>
                    <a:pt x="111" y="49"/>
                    <a:pt x="136" y="49"/>
                  </a:cubicBezTo>
                  <a:cubicBezTo>
                    <a:pt x="158" y="49"/>
                    <a:pt x="174" y="51"/>
                    <a:pt x="191" y="56"/>
                  </a:cubicBezTo>
                  <a:cubicBezTo>
                    <a:pt x="191" y="56"/>
                    <a:pt x="195" y="58"/>
                    <a:pt x="197" y="53"/>
                  </a:cubicBezTo>
                  <a:cubicBezTo>
                    <a:pt x="201" y="40"/>
                    <a:pt x="205" y="31"/>
                    <a:pt x="210" y="18"/>
                  </a:cubicBezTo>
                  <a:cubicBezTo>
                    <a:pt x="211" y="14"/>
                    <a:pt x="208" y="12"/>
                    <a:pt x="206" y="11"/>
                  </a:cubicBezTo>
                  <a:cubicBezTo>
                    <a:pt x="200" y="9"/>
                    <a:pt x="184" y="5"/>
                    <a:pt x="172" y="3"/>
                  </a:cubicBezTo>
                  <a:cubicBezTo>
                    <a:pt x="161" y="1"/>
                    <a:pt x="148" y="0"/>
                    <a:pt x="133" y="0"/>
                  </a:cubicBezTo>
                  <a:cubicBezTo>
                    <a:pt x="111" y="0"/>
                    <a:pt x="92" y="4"/>
                    <a:pt x="75" y="11"/>
                  </a:cubicBezTo>
                  <a:cubicBezTo>
                    <a:pt x="59" y="19"/>
                    <a:pt x="45" y="29"/>
                    <a:pt x="34" y="41"/>
                  </a:cubicBezTo>
                  <a:cubicBezTo>
                    <a:pt x="23" y="54"/>
                    <a:pt x="14" y="69"/>
                    <a:pt x="9" y="86"/>
                  </a:cubicBezTo>
                  <a:cubicBezTo>
                    <a:pt x="3" y="103"/>
                    <a:pt x="0" y="122"/>
                    <a:pt x="0" y="142"/>
                  </a:cubicBezTo>
                  <a:cubicBezTo>
                    <a:pt x="0" y="185"/>
                    <a:pt x="12" y="220"/>
                    <a:pt x="35" y="245"/>
                  </a:cubicBezTo>
                  <a:cubicBezTo>
                    <a:pt x="58" y="270"/>
                    <a:pt x="92" y="283"/>
                    <a:pt x="137" y="283"/>
                  </a:cubicBezTo>
                  <a:cubicBezTo>
                    <a:pt x="163" y="283"/>
                    <a:pt x="190" y="278"/>
                    <a:pt x="210" y="270"/>
                  </a:cubicBezTo>
                  <a:cubicBezTo>
                    <a:pt x="210" y="270"/>
                    <a:pt x="214" y="268"/>
                    <a:pt x="212" y="264"/>
                  </a:cubicBezTo>
                  <a:lnTo>
                    <a:pt x="199" y="229"/>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14" name="Freeform 24"/>
            <p:cNvSpPr>
              <a:spLocks noEditPoints="1"/>
            </p:cNvSpPr>
            <p:nvPr userDrawn="1"/>
          </p:nvSpPr>
          <p:spPr bwMode="auto">
            <a:xfrm>
              <a:off x="6108" y="1671"/>
              <a:ext cx="582" cy="672"/>
            </a:xfrm>
            <a:custGeom>
              <a:avLst/>
              <a:gdLst>
                <a:gd name="T0" fmla="*/ 235 w 246"/>
                <a:gd name="T1" fmla="*/ 77 h 284"/>
                <a:gd name="T2" fmla="*/ 213 w 246"/>
                <a:gd name="T3" fmla="*/ 36 h 284"/>
                <a:gd name="T4" fmla="*/ 179 w 246"/>
                <a:gd name="T5" fmla="*/ 11 h 284"/>
                <a:gd name="T6" fmla="*/ 129 w 246"/>
                <a:gd name="T7" fmla="*/ 0 h 284"/>
                <a:gd name="T8" fmla="*/ 71 w 246"/>
                <a:gd name="T9" fmla="*/ 12 h 284"/>
                <a:gd name="T10" fmla="*/ 31 w 246"/>
                <a:gd name="T11" fmla="*/ 42 h 284"/>
                <a:gd name="T12" fmla="*/ 7 w 246"/>
                <a:gd name="T13" fmla="*/ 88 h 284"/>
                <a:gd name="T14" fmla="*/ 0 w 246"/>
                <a:gd name="T15" fmla="*/ 144 h 284"/>
                <a:gd name="T16" fmla="*/ 8 w 246"/>
                <a:gd name="T17" fmla="*/ 200 h 284"/>
                <a:gd name="T18" fmla="*/ 33 w 246"/>
                <a:gd name="T19" fmla="*/ 244 h 284"/>
                <a:gd name="T20" fmla="*/ 77 w 246"/>
                <a:gd name="T21" fmla="*/ 273 h 284"/>
                <a:gd name="T22" fmla="*/ 141 w 246"/>
                <a:gd name="T23" fmla="*/ 284 h 284"/>
                <a:gd name="T24" fmla="*/ 229 w 246"/>
                <a:gd name="T25" fmla="*/ 266 h 284"/>
                <a:gd name="T26" fmla="*/ 230 w 246"/>
                <a:gd name="T27" fmla="*/ 258 h 284"/>
                <a:gd name="T28" fmla="*/ 219 w 246"/>
                <a:gd name="T29" fmla="*/ 226 h 284"/>
                <a:gd name="T30" fmla="*/ 212 w 246"/>
                <a:gd name="T31" fmla="*/ 223 h 284"/>
                <a:gd name="T32" fmla="*/ 140 w 246"/>
                <a:gd name="T33" fmla="*/ 236 h 284"/>
                <a:gd name="T34" fmla="*/ 80 w 246"/>
                <a:gd name="T35" fmla="*/ 215 h 284"/>
                <a:gd name="T36" fmla="*/ 60 w 246"/>
                <a:gd name="T37" fmla="*/ 157 h 284"/>
                <a:gd name="T38" fmla="*/ 235 w 246"/>
                <a:gd name="T39" fmla="*/ 157 h 284"/>
                <a:gd name="T40" fmla="*/ 240 w 246"/>
                <a:gd name="T41" fmla="*/ 152 h 284"/>
                <a:gd name="T42" fmla="*/ 235 w 246"/>
                <a:gd name="T43" fmla="*/ 77 h 284"/>
                <a:gd name="T44" fmla="*/ 61 w 246"/>
                <a:gd name="T45" fmla="*/ 113 h 284"/>
                <a:gd name="T46" fmla="*/ 75 w 246"/>
                <a:gd name="T47" fmla="*/ 72 h 284"/>
                <a:gd name="T48" fmla="*/ 125 w 246"/>
                <a:gd name="T49" fmla="*/ 47 h 284"/>
                <a:gd name="T50" fmla="*/ 174 w 246"/>
                <a:gd name="T51" fmla="*/ 72 h 284"/>
                <a:gd name="T52" fmla="*/ 186 w 246"/>
                <a:gd name="T53" fmla="*/ 113 h 284"/>
                <a:gd name="T54" fmla="*/ 61 w 246"/>
                <a:gd name="T55" fmla="*/ 113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6" h="284">
                  <a:moveTo>
                    <a:pt x="235" y="77"/>
                  </a:moveTo>
                  <a:cubicBezTo>
                    <a:pt x="231" y="60"/>
                    <a:pt x="220" y="44"/>
                    <a:pt x="213" y="36"/>
                  </a:cubicBezTo>
                  <a:cubicBezTo>
                    <a:pt x="201" y="24"/>
                    <a:pt x="190" y="15"/>
                    <a:pt x="179" y="11"/>
                  </a:cubicBezTo>
                  <a:cubicBezTo>
                    <a:pt x="165" y="4"/>
                    <a:pt x="148" y="0"/>
                    <a:pt x="129" y="0"/>
                  </a:cubicBezTo>
                  <a:cubicBezTo>
                    <a:pt x="107" y="0"/>
                    <a:pt x="87" y="4"/>
                    <a:pt x="71" y="12"/>
                  </a:cubicBezTo>
                  <a:cubicBezTo>
                    <a:pt x="55" y="19"/>
                    <a:pt x="42" y="30"/>
                    <a:pt x="31" y="42"/>
                  </a:cubicBezTo>
                  <a:cubicBezTo>
                    <a:pt x="20" y="55"/>
                    <a:pt x="12" y="71"/>
                    <a:pt x="7" y="88"/>
                  </a:cubicBezTo>
                  <a:cubicBezTo>
                    <a:pt x="2" y="105"/>
                    <a:pt x="0" y="124"/>
                    <a:pt x="0" y="144"/>
                  </a:cubicBezTo>
                  <a:cubicBezTo>
                    <a:pt x="0" y="164"/>
                    <a:pt x="2" y="183"/>
                    <a:pt x="8" y="200"/>
                  </a:cubicBezTo>
                  <a:cubicBezTo>
                    <a:pt x="13" y="217"/>
                    <a:pt x="21" y="232"/>
                    <a:pt x="33" y="244"/>
                  </a:cubicBezTo>
                  <a:cubicBezTo>
                    <a:pt x="44" y="257"/>
                    <a:pt x="59" y="266"/>
                    <a:pt x="77" y="273"/>
                  </a:cubicBezTo>
                  <a:cubicBezTo>
                    <a:pt x="95" y="280"/>
                    <a:pt x="116" y="284"/>
                    <a:pt x="141" y="284"/>
                  </a:cubicBezTo>
                  <a:cubicBezTo>
                    <a:pt x="191" y="283"/>
                    <a:pt x="218" y="272"/>
                    <a:pt x="229" y="266"/>
                  </a:cubicBezTo>
                  <a:cubicBezTo>
                    <a:pt x="231" y="265"/>
                    <a:pt x="232" y="263"/>
                    <a:pt x="230" y="258"/>
                  </a:cubicBezTo>
                  <a:cubicBezTo>
                    <a:pt x="219" y="226"/>
                    <a:pt x="219" y="226"/>
                    <a:pt x="219" y="226"/>
                  </a:cubicBezTo>
                  <a:cubicBezTo>
                    <a:pt x="217" y="221"/>
                    <a:pt x="212" y="223"/>
                    <a:pt x="212" y="223"/>
                  </a:cubicBezTo>
                  <a:cubicBezTo>
                    <a:pt x="200" y="227"/>
                    <a:pt x="182" y="236"/>
                    <a:pt x="140" y="236"/>
                  </a:cubicBezTo>
                  <a:cubicBezTo>
                    <a:pt x="113" y="235"/>
                    <a:pt x="93" y="227"/>
                    <a:pt x="80" y="215"/>
                  </a:cubicBezTo>
                  <a:cubicBezTo>
                    <a:pt x="67" y="202"/>
                    <a:pt x="61" y="183"/>
                    <a:pt x="60" y="157"/>
                  </a:cubicBezTo>
                  <a:cubicBezTo>
                    <a:pt x="235" y="157"/>
                    <a:pt x="235" y="157"/>
                    <a:pt x="235" y="157"/>
                  </a:cubicBezTo>
                  <a:cubicBezTo>
                    <a:pt x="235" y="157"/>
                    <a:pt x="240" y="157"/>
                    <a:pt x="240" y="152"/>
                  </a:cubicBezTo>
                  <a:cubicBezTo>
                    <a:pt x="240" y="150"/>
                    <a:pt x="246" y="116"/>
                    <a:pt x="235" y="77"/>
                  </a:cubicBezTo>
                  <a:close/>
                  <a:moveTo>
                    <a:pt x="61" y="113"/>
                  </a:moveTo>
                  <a:cubicBezTo>
                    <a:pt x="63" y="97"/>
                    <a:pt x="68" y="83"/>
                    <a:pt x="75" y="72"/>
                  </a:cubicBezTo>
                  <a:cubicBezTo>
                    <a:pt x="86" y="56"/>
                    <a:pt x="102" y="47"/>
                    <a:pt x="125" y="47"/>
                  </a:cubicBezTo>
                  <a:cubicBezTo>
                    <a:pt x="148" y="47"/>
                    <a:pt x="163" y="56"/>
                    <a:pt x="174" y="72"/>
                  </a:cubicBezTo>
                  <a:cubicBezTo>
                    <a:pt x="181" y="83"/>
                    <a:pt x="184" y="97"/>
                    <a:pt x="186" y="113"/>
                  </a:cubicBezTo>
                  <a:lnTo>
                    <a:pt x="61" y="113"/>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15" name="Freeform 25"/>
            <p:cNvSpPr>
              <a:spLocks noEditPoints="1"/>
            </p:cNvSpPr>
            <p:nvPr userDrawn="1"/>
          </p:nvSpPr>
          <p:spPr bwMode="auto">
            <a:xfrm>
              <a:off x="2793" y="1671"/>
              <a:ext cx="581" cy="672"/>
            </a:xfrm>
            <a:custGeom>
              <a:avLst/>
              <a:gdLst>
                <a:gd name="T0" fmla="*/ 235 w 246"/>
                <a:gd name="T1" fmla="*/ 77 h 284"/>
                <a:gd name="T2" fmla="*/ 213 w 246"/>
                <a:gd name="T3" fmla="*/ 36 h 284"/>
                <a:gd name="T4" fmla="*/ 179 w 246"/>
                <a:gd name="T5" fmla="*/ 11 h 284"/>
                <a:gd name="T6" fmla="*/ 129 w 246"/>
                <a:gd name="T7" fmla="*/ 0 h 284"/>
                <a:gd name="T8" fmla="*/ 71 w 246"/>
                <a:gd name="T9" fmla="*/ 12 h 284"/>
                <a:gd name="T10" fmla="*/ 31 w 246"/>
                <a:gd name="T11" fmla="*/ 42 h 284"/>
                <a:gd name="T12" fmla="*/ 7 w 246"/>
                <a:gd name="T13" fmla="*/ 88 h 284"/>
                <a:gd name="T14" fmla="*/ 0 w 246"/>
                <a:gd name="T15" fmla="*/ 144 h 284"/>
                <a:gd name="T16" fmla="*/ 8 w 246"/>
                <a:gd name="T17" fmla="*/ 200 h 284"/>
                <a:gd name="T18" fmla="*/ 33 w 246"/>
                <a:gd name="T19" fmla="*/ 244 h 284"/>
                <a:gd name="T20" fmla="*/ 77 w 246"/>
                <a:gd name="T21" fmla="*/ 273 h 284"/>
                <a:gd name="T22" fmla="*/ 141 w 246"/>
                <a:gd name="T23" fmla="*/ 284 h 284"/>
                <a:gd name="T24" fmla="*/ 229 w 246"/>
                <a:gd name="T25" fmla="*/ 266 h 284"/>
                <a:gd name="T26" fmla="*/ 230 w 246"/>
                <a:gd name="T27" fmla="*/ 258 h 284"/>
                <a:gd name="T28" fmla="*/ 219 w 246"/>
                <a:gd name="T29" fmla="*/ 226 h 284"/>
                <a:gd name="T30" fmla="*/ 212 w 246"/>
                <a:gd name="T31" fmla="*/ 223 h 284"/>
                <a:gd name="T32" fmla="*/ 140 w 246"/>
                <a:gd name="T33" fmla="*/ 236 h 284"/>
                <a:gd name="T34" fmla="*/ 80 w 246"/>
                <a:gd name="T35" fmla="*/ 215 h 284"/>
                <a:gd name="T36" fmla="*/ 60 w 246"/>
                <a:gd name="T37" fmla="*/ 157 h 284"/>
                <a:gd name="T38" fmla="*/ 235 w 246"/>
                <a:gd name="T39" fmla="*/ 157 h 284"/>
                <a:gd name="T40" fmla="*/ 240 w 246"/>
                <a:gd name="T41" fmla="*/ 152 h 284"/>
                <a:gd name="T42" fmla="*/ 235 w 246"/>
                <a:gd name="T43" fmla="*/ 77 h 284"/>
                <a:gd name="T44" fmla="*/ 61 w 246"/>
                <a:gd name="T45" fmla="*/ 113 h 284"/>
                <a:gd name="T46" fmla="*/ 75 w 246"/>
                <a:gd name="T47" fmla="*/ 72 h 284"/>
                <a:gd name="T48" fmla="*/ 125 w 246"/>
                <a:gd name="T49" fmla="*/ 47 h 284"/>
                <a:gd name="T50" fmla="*/ 174 w 246"/>
                <a:gd name="T51" fmla="*/ 72 h 284"/>
                <a:gd name="T52" fmla="*/ 186 w 246"/>
                <a:gd name="T53" fmla="*/ 113 h 284"/>
                <a:gd name="T54" fmla="*/ 61 w 246"/>
                <a:gd name="T55" fmla="*/ 113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6" h="284">
                  <a:moveTo>
                    <a:pt x="235" y="77"/>
                  </a:moveTo>
                  <a:cubicBezTo>
                    <a:pt x="231" y="60"/>
                    <a:pt x="220" y="44"/>
                    <a:pt x="213" y="36"/>
                  </a:cubicBezTo>
                  <a:cubicBezTo>
                    <a:pt x="201" y="24"/>
                    <a:pt x="190" y="15"/>
                    <a:pt x="179" y="11"/>
                  </a:cubicBezTo>
                  <a:cubicBezTo>
                    <a:pt x="165" y="4"/>
                    <a:pt x="148" y="0"/>
                    <a:pt x="129" y="0"/>
                  </a:cubicBezTo>
                  <a:cubicBezTo>
                    <a:pt x="107" y="0"/>
                    <a:pt x="87" y="4"/>
                    <a:pt x="71" y="12"/>
                  </a:cubicBezTo>
                  <a:cubicBezTo>
                    <a:pt x="55" y="19"/>
                    <a:pt x="42" y="30"/>
                    <a:pt x="31" y="42"/>
                  </a:cubicBezTo>
                  <a:cubicBezTo>
                    <a:pt x="20" y="55"/>
                    <a:pt x="12" y="71"/>
                    <a:pt x="7" y="88"/>
                  </a:cubicBezTo>
                  <a:cubicBezTo>
                    <a:pt x="2" y="105"/>
                    <a:pt x="0" y="124"/>
                    <a:pt x="0" y="144"/>
                  </a:cubicBezTo>
                  <a:cubicBezTo>
                    <a:pt x="0" y="164"/>
                    <a:pt x="2" y="183"/>
                    <a:pt x="8" y="200"/>
                  </a:cubicBezTo>
                  <a:cubicBezTo>
                    <a:pt x="13" y="217"/>
                    <a:pt x="21" y="232"/>
                    <a:pt x="33" y="244"/>
                  </a:cubicBezTo>
                  <a:cubicBezTo>
                    <a:pt x="44" y="257"/>
                    <a:pt x="59" y="266"/>
                    <a:pt x="77" y="273"/>
                  </a:cubicBezTo>
                  <a:cubicBezTo>
                    <a:pt x="95" y="280"/>
                    <a:pt x="116" y="284"/>
                    <a:pt x="141" y="284"/>
                  </a:cubicBezTo>
                  <a:cubicBezTo>
                    <a:pt x="191" y="283"/>
                    <a:pt x="218" y="272"/>
                    <a:pt x="229" y="266"/>
                  </a:cubicBezTo>
                  <a:cubicBezTo>
                    <a:pt x="231" y="265"/>
                    <a:pt x="232" y="263"/>
                    <a:pt x="230" y="258"/>
                  </a:cubicBezTo>
                  <a:cubicBezTo>
                    <a:pt x="219" y="226"/>
                    <a:pt x="219" y="226"/>
                    <a:pt x="219" y="226"/>
                  </a:cubicBezTo>
                  <a:cubicBezTo>
                    <a:pt x="217" y="221"/>
                    <a:pt x="212" y="223"/>
                    <a:pt x="212" y="223"/>
                  </a:cubicBezTo>
                  <a:cubicBezTo>
                    <a:pt x="200" y="227"/>
                    <a:pt x="182" y="236"/>
                    <a:pt x="140" y="236"/>
                  </a:cubicBezTo>
                  <a:cubicBezTo>
                    <a:pt x="113" y="235"/>
                    <a:pt x="93" y="227"/>
                    <a:pt x="80" y="215"/>
                  </a:cubicBezTo>
                  <a:cubicBezTo>
                    <a:pt x="67" y="202"/>
                    <a:pt x="61" y="183"/>
                    <a:pt x="60" y="157"/>
                  </a:cubicBezTo>
                  <a:cubicBezTo>
                    <a:pt x="235" y="157"/>
                    <a:pt x="235" y="157"/>
                    <a:pt x="235" y="157"/>
                  </a:cubicBezTo>
                  <a:cubicBezTo>
                    <a:pt x="235" y="157"/>
                    <a:pt x="240" y="157"/>
                    <a:pt x="240" y="152"/>
                  </a:cubicBezTo>
                  <a:cubicBezTo>
                    <a:pt x="240" y="150"/>
                    <a:pt x="246" y="116"/>
                    <a:pt x="235" y="77"/>
                  </a:cubicBezTo>
                  <a:close/>
                  <a:moveTo>
                    <a:pt x="61" y="113"/>
                  </a:moveTo>
                  <a:cubicBezTo>
                    <a:pt x="63" y="97"/>
                    <a:pt x="68" y="83"/>
                    <a:pt x="75" y="72"/>
                  </a:cubicBezTo>
                  <a:cubicBezTo>
                    <a:pt x="86" y="56"/>
                    <a:pt x="102" y="47"/>
                    <a:pt x="125" y="47"/>
                  </a:cubicBezTo>
                  <a:cubicBezTo>
                    <a:pt x="148" y="47"/>
                    <a:pt x="163" y="56"/>
                    <a:pt x="174" y="72"/>
                  </a:cubicBezTo>
                  <a:cubicBezTo>
                    <a:pt x="181" y="83"/>
                    <a:pt x="184" y="97"/>
                    <a:pt x="186" y="113"/>
                  </a:cubicBezTo>
                  <a:lnTo>
                    <a:pt x="61" y="113"/>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16" name="Freeform 26"/>
            <p:cNvSpPr>
              <a:spLocks noEditPoints="1"/>
            </p:cNvSpPr>
            <p:nvPr userDrawn="1"/>
          </p:nvSpPr>
          <p:spPr bwMode="auto">
            <a:xfrm>
              <a:off x="1870" y="1671"/>
              <a:ext cx="537" cy="672"/>
            </a:xfrm>
            <a:custGeom>
              <a:avLst/>
              <a:gdLst>
                <a:gd name="T0" fmla="*/ 142 w 227"/>
                <a:gd name="T1" fmla="*/ 105 h 284"/>
                <a:gd name="T2" fmla="*/ 115 w 227"/>
                <a:gd name="T3" fmla="*/ 104 h 284"/>
                <a:gd name="T4" fmla="*/ 72 w 227"/>
                <a:gd name="T5" fmla="*/ 110 h 284"/>
                <a:gd name="T6" fmla="*/ 35 w 227"/>
                <a:gd name="T7" fmla="*/ 127 h 284"/>
                <a:gd name="T8" fmla="*/ 10 w 227"/>
                <a:gd name="T9" fmla="*/ 156 h 284"/>
                <a:gd name="T10" fmla="*/ 0 w 227"/>
                <a:gd name="T11" fmla="*/ 196 h 284"/>
                <a:gd name="T12" fmla="*/ 8 w 227"/>
                <a:gd name="T13" fmla="*/ 236 h 284"/>
                <a:gd name="T14" fmla="*/ 31 w 227"/>
                <a:gd name="T15" fmla="*/ 263 h 284"/>
                <a:gd name="T16" fmla="*/ 67 w 227"/>
                <a:gd name="T17" fmla="*/ 279 h 284"/>
                <a:gd name="T18" fmla="*/ 113 w 227"/>
                <a:gd name="T19" fmla="*/ 284 h 284"/>
                <a:gd name="T20" fmla="*/ 166 w 227"/>
                <a:gd name="T21" fmla="*/ 279 h 284"/>
                <a:gd name="T22" fmla="*/ 210 w 227"/>
                <a:gd name="T23" fmla="*/ 271 h 284"/>
                <a:gd name="T24" fmla="*/ 223 w 227"/>
                <a:gd name="T25" fmla="*/ 267 h 284"/>
                <a:gd name="T26" fmla="*/ 227 w 227"/>
                <a:gd name="T27" fmla="*/ 262 h 284"/>
                <a:gd name="T28" fmla="*/ 227 w 227"/>
                <a:gd name="T29" fmla="*/ 102 h 284"/>
                <a:gd name="T30" fmla="*/ 199 w 227"/>
                <a:gd name="T31" fmla="*/ 24 h 284"/>
                <a:gd name="T32" fmla="*/ 118 w 227"/>
                <a:gd name="T33" fmla="*/ 0 h 284"/>
                <a:gd name="T34" fmla="*/ 72 w 227"/>
                <a:gd name="T35" fmla="*/ 4 h 284"/>
                <a:gd name="T36" fmla="*/ 18 w 227"/>
                <a:gd name="T37" fmla="*/ 24 h 284"/>
                <a:gd name="T38" fmla="*/ 16 w 227"/>
                <a:gd name="T39" fmla="*/ 31 h 284"/>
                <a:gd name="T40" fmla="*/ 28 w 227"/>
                <a:gd name="T41" fmla="*/ 64 h 284"/>
                <a:gd name="T42" fmla="*/ 34 w 227"/>
                <a:gd name="T43" fmla="*/ 67 h 284"/>
                <a:gd name="T44" fmla="*/ 37 w 227"/>
                <a:gd name="T45" fmla="*/ 66 h 284"/>
                <a:gd name="T46" fmla="*/ 113 w 227"/>
                <a:gd name="T47" fmla="*/ 48 h 284"/>
                <a:gd name="T48" fmla="*/ 157 w 227"/>
                <a:gd name="T49" fmla="*/ 59 h 284"/>
                <a:gd name="T50" fmla="*/ 171 w 227"/>
                <a:gd name="T51" fmla="*/ 101 h 284"/>
                <a:gd name="T52" fmla="*/ 171 w 227"/>
                <a:gd name="T53" fmla="*/ 109 h 284"/>
                <a:gd name="T54" fmla="*/ 142 w 227"/>
                <a:gd name="T55" fmla="*/ 105 h 284"/>
                <a:gd name="T56" fmla="*/ 72 w 227"/>
                <a:gd name="T57" fmla="*/ 228 h 284"/>
                <a:gd name="T58" fmla="*/ 62 w 227"/>
                <a:gd name="T59" fmla="*/ 218 h 284"/>
                <a:gd name="T60" fmla="*/ 57 w 227"/>
                <a:gd name="T61" fmla="*/ 195 h 284"/>
                <a:gd name="T62" fmla="*/ 73 w 227"/>
                <a:gd name="T63" fmla="*/ 161 h 284"/>
                <a:gd name="T64" fmla="*/ 123 w 227"/>
                <a:gd name="T65" fmla="*/ 148 h 284"/>
                <a:gd name="T66" fmla="*/ 171 w 227"/>
                <a:gd name="T67" fmla="*/ 152 h 284"/>
                <a:gd name="T68" fmla="*/ 171 w 227"/>
                <a:gd name="T69" fmla="*/ 232 h 284"/>
                <a:gd name="T70" fmla="*/ 171 w 227"/>
                <a:gd name="T71" fmla="*/ 232 h 284"/>
                <a:gd name="T72" fmla="*/ 124 w 227"/>
                <a:gd name="T73" fmla="*/ 238 h 284"/>
                <a:gd name="T74" fmla="*/ 72 w 227"/>
                <a:gd name="T75" fmla="*/ 228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7" h="284">
                  <a:moveTo>
                    <a:pt x="142" y="105"/>
                  </a:moveTo>
                  <a:cubicBezTo>
                    <a:pt x="135" y="105"/>
                    <a:pt x="126" y="104"/>
                    <a:pt x="115" y="104"/>
                  </a:cubicBezTo>
                  <a:cubicBezTo>
                    <a:pt x="100" y="104"/>
                    <a:pt x="85" y="106"/>
                    <a:pt x="72" y="110"/>
                  </a:cubicBezTo>
                  <a:cubicBezTo>
                    <a:pt x="58" y="114"/>
                    <a:pt x="46" y="119"/>
                    <a:pt x="35" y="127"/>
                  </a:cubicBezTo>
                  <a:cubicBezTo>
                    <a:pt x="24" y="134"/>
                    <a:pt x="16" y="144"/>
                    <a:pt x="10" y="156"/>
                  </a:cubicBezTo>
                  <a:cubicBezTo>
                    <a:pt x="4" y="167"/>
                    <a:pt x="0" y="181"/>
                    <a:pt x="0" y="196"/>
                  </a:cubicBezTo>
                  <a:cubicBezTo>
                    <a:pt x="0" y="212"/>
                    <a:pt x="3" y="225"/>
                    <a:pt x="8" y="236"/>
                  </a:cubicBezTo>
                  <a:cubicBezTo>
                    <a:pt x="14" y="247"/>
                    <a:pt x="21" y="256"/>
                    <a:pt x="31" y="263"/>
                  </a:cubicBezTo>
                  <a:cubicBezTo>
                    <a:pt x="41" y="270"/>
                    <a:pt x="53" y="276"/>
                    <a:pt x="67" y="279"/>
                  </a:cubicBezTo>
                  <a:cubicBezTo>
                    <a:pt x="81" y="282"/>
                    <a:pt x="96" y="284"/>
                    <a:pt x="113" y="284"/>
                  </a:cubicBezTo>
                  <a:cubicBezTo>
                    <a:pt x="131" y="284"/>
                    <a:pt x="149" y="282"/>
                    <a:pt x="166" y="279"/>
                  </a:cubicBezTo>
                  <a:cubicBezTo>
                    <a:pt x="184" y="276"/>
                    <a:pt x="205" y="272"/>
                    <a:pt x="210" y="271"/>
                  </a:cubicBezTo>
                  <a:cubicBezTo>
                    <a:pt x="216" y="269"/>
                    <a:pt x="223" y="267"/>
                    <a:pt x="223" y="267"/>
                  </a:cubicBezTo>
                  <a:cubicBezTo>
                    <a:pt x="227" y="266"/>
                    <a:pt x="227" y="262"/>
                    <a:pt x="227" y="262"/>
                  </a:cubicBezTo>
                  <a:cubicBezTo>
                    <a:pt x="227" y="102"/>
                    <a:pt x="227" y="102"/>
                    <a:pt x="227" y="102"/>
                  </a:cubicBezTo>
                  <a:cubicBezTo>
                    <a:pt x="227" y="67"/>
                    <a:pt x="217" y="40"/>
                    <a:pt x="199" y="24"/>
                  </a:cubicBezTo>
                  <a:cubicBezTo>
                    <a:pt x="180" y="8"/>
                    <a:pt x="153" y="0"/>
                    <a:pt x="118" y="0"/>
                  </a:cubicBezTo>
                  <a:cubicBezTo>
                    <a:pt x="105" y="0"/>
                    <a:pt x="84" y="2"/>
                    <a:pt x="72" y="4"/>
                  </a:cubicBezTo>
                  <a:cubicBezTo>
                    <a:pt x="72" y="4"/>
                    <a:pt x="33" y="12"/>
                    <a:pt x="18" y="24"/>
                  </a:cubicBezTo>
                  <a:cubicBezTo>
                    <a:pt x="18" y="24"/>
                    <a:pt x="14" y="26"/>
                    <a:pt x="16" y="31"/>
                  </a:cubicBezTo>
                  <a:cubicBezTo>
                    <a:pt x="28" y="64"/>
                    <a:pt x="28" y="64"/>
                    <a:pt x="28" y="64"/>
                  </a:cubicBezTo>
                  <a:cubicBezTo>
                    <a:pt x="30" y="69"/>
                    <a:pt x="34" y="67"/>
                    <a:pt x="34" y="67"/>
                  </a:cubicBezTo>
                  <a:cubicBezTo>
                    <a:pt x="34" y="67"/>
                    <a:pt x="35" y="67"/>
                    <a:pt x="37" y="66"/>
                  </a:cubicBezTo>
                  <a:cubicBezTo>
                    <a:pt x="71" y="48"/>
                    <a:pt x="113" y="48"/>
                    <a:pt x="113" y="48"/>
                  </a:cubicBezTo>
                  <a:cubicBezTo>
                    <a:pt x="132" y="48"/>
                    <a:pt x="147" y="52"/>
                    <a:pt x="157" y="59"/>
                  </a:cubicBezTo>
                  <a:cubicBezTo>
                    <a:pt x="166" y="67"/>
                    <a:pt x="171" y="78"/>
                    <a:pt x="171" y="101"/>
                  </a:cubicBezTo>
                  <a:cubicBezTo>
                    <a:pt x="171" y="109"/>
                    <a:pt x="171" y="109"/>
                    <a:pt x="171" y="109"/>
                  </a:cubicBezTo>
                  <a:cubicBezTo>
                    <a:pt x="156" y="106"/>
                    <a:pt x="142" y="105"/>
                    <a:pt x="142" y="105"/>
                  </a:cubicBezTo>
                  <a:close/>
                  <a:moveTo>
                    <a:pt x="72" y="228"/>
                  </a:moveTo>
                  <a:cubicBezTo>
                    <a:pt x="66" y="223"/>
                    <a:pt x="65" y="221"/>
                    <a:pt x="62" y="218"/>
                  </a:cubicBezTo>
                  <a:cubicBezTo>
                    <a:pt x="59" y="212"/>
                    <a:pt x="57" y="205"/>
                    <a:pt x="57" y="195"/>
                  </a:cubicBezTo>
                  <a:cubicBezTo>
                    <a:pt x="57" y="180"/>
                    <a:pt x="62" y="169"/>
                    <a:pt x="73" y="161"/>
                  </a:cubicBezTo>
                  <a:cubicBezTo>
                    <a:pt x="73" y="161"/>
                    <a:pt x="88" y="148"/>
                    <a:pt x="123" y="148"/>
                  </a:cubicBezTo>
                  <a:cubicBezTo>
                    <a:pt x="149" y="149"/>
                    <a:pt x="171" y="152"/>
                    <a:pt x="171" y="152"/>
                  </a:cubicBezTo>
                  <a:cubicBezTo>
                    <a:pt x="171" y="232"/>
                    <a:pt x="171" y="232"/>
                    <a:pt x="171" y="232"/>
                  </a:cubicBezTo>
                  <a:cubicBezTo>
                    <a:pt x="171" y="232"/>
                    <a:pt x="171" y="232"/>
                    <a:pt x="171" y="232"/>
                  </a:cubicBezTo>
                  <a:cubicBezTo>
                    <a:pt x="171" y="232"/>
                    <a:pt x="149" y="237"/>
                    <a:pt x="124" y="238"/>
                  </a:cubicBezTo>
                  <a:cubicBezTo>
                    <a:pt x="88" y="240"/>
                    <a:pt x="72" y="228"/>
                    <a:pt x="72" y="228"/>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17" name="Freeform 27"/>
            <p:cNvSpPr>
              <a:spLocks/>
            </p:cNvSpPr>
            <p:nvPr userDrawn="1"/>
          </p:nvSpPr>
          <p:spPr bwMode="auto">
            <a:xfrm>
              <a:off x="5162" y="1676"/>
              <a:ext cx="386" cy="653"/>
            </a:xfrm>
            <a:custGeom>
              <a:avLst/>
              <a:gdLst>
                <a:gd name="T0" fmla="*/ 162 w 163"/>
                <a:gd name="T1" fmla="*/ 13 h 276"/>
                <a:gd name="T2" fmla="*/ 159 w 163"/>
                <a:gd name="T3" fmla="*/ 7 h 276"/>
                <a:gd name="T4" fmla="*/ 130 w 163"/>
                <a:gd name="T5" fmla="*/ 2 h 276"/>
                <a:gd name="T6" fmla="*/ 85 w 163"/>
                <a:gd name="T7" fmla="*/ 9 h 276"/>
                <a:gd name="T8" fmla="*/ 55 w 163"/>
                <a:gd name="T9" fmla="*/ 31 h 276"/>
                <a:gd name="T10" fmla="*/ 55 w 163"/>
                <a:gd name="T11" fmla="*/ 9 h 276"/>
                <a:gd name="T12" fmla="*/ 50 w 163"/>
                <a:gd name="T13" fmla="*/ 4 h 276"/>
                <a:gd name="T14" fmla="*/ 5 w 163"/>
                <a:gd name="T15" fmla="*/ 4 h 276"/>
                <a:gd name="T16" fmla="*/ 0 w 163"/>
                <a:gd name="T17" fmla="*/ 9 h 276"/>
                <a:gd name="T18" fmla="*/ 0 w 163"/>
                <a:gd name="T19" fmla="*/ 270 h 276"/>
                <a:gd name="T20" fmla="*/ 6 w 163"/>
                <a:gd name="T21" fmla="*/ 276 h 276"/>
                <a:gd name="T22" fmla="*/ 52 w 163"/>
                <a:gd name="T23" fmla="*/ 276 h 276"/>
                <a:gd name="T24" fmla="*/ 57 w 163"/>
                <a:gd name="T25" fmla="*/ 270 h 276"/>
                <a:gd name="T26" fmla="*/ 57 w 163"/>
                <a:gd name="T27" fmla="*/ 140 h 276"/>
                <a:gd name="T28" fmla="*/ 63 w 163"/>
                <a:gd name="T29" fmla="*/ 94 h 276"/>
                <a:gd name="T30" fmla="*/ 78 w 163"/>
                <a:gd name="T31" fmla="*/ 68 h 276"/>
                <a:gd name="T32" fmla="*/ 100 w 163"/>
                <a:gd name="T33" fmla="*/ 55 h 276"/>
                <a:gd name="T34" fmla="*/ 123 w 163"/>
                <a:gd name="T35" fmla="*/ 52 h 276"/>
                <a:gd name="T36" fmla="*/ 142 w 163"/>
                <a:gd name="T37" fmla="*/ 54 h 276"/>
                <a:gd name="T38" fmla="*/ 149 w 163"/>
                <a:gd name="T39" fmla="*/ 50 h 276"/>
                <a:gd name="T40" fmla="*/ 162 w 163"/>
                <a:gd name="T41" fmla="*/ 13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3" h="276">
                  <a:moveTo>
                    <a:pt x="162" y="13"/>
                  </a:moveTo>
                  <a:cubicBezTo>
                    <a:pt x="163" y="9"/>
                    <a:pt x="161" y="7"/>
                    <a:pt x="159" y="7"/>
                  </a:cubicBezTo>
                  <a:cubicBezTo>
                    <a:pt x="156" y="5"/>
                    <a:pt x="142" y="2"/>
                    <a:pt x="130" y="2"/>
                  </a:cubicBezTo>
                  <a:cubicBezTo>
                    <a:pt x="108" y="0"/>
                    <a:pt x="96" y="4"/>
                    <a:pt x="85" y="9"/>
                  </a:cubicBezTo>
                  <a:cubicBezTo>
                    <a:pt x="74" y="14"/>
                    <a:pt x="62" y="22"/>
                    <a:pt x="55" y="31"/>
                  </a:cubicBezTo>
                  <a:cubicBezTo>
                    <a:pt x="55" y="9"/>
                    <a:pt x="55" y="9"/>
                    <a:pt x="55" y="9"/>
                  </a:cubicBezTo>
                  <a:cubicBezTo>
                    <a:pt x="55" y="6"/>
                    <a:pt x="53" y="4"/>
                    <a:pt x="50" y="4"/>
                  </a:cubicBezTo>
                  <a:cubicBezTo>
                    <a:pt x="5" y="4"/>
                    <a:pt x="5" y="4"/>
                    <a:pt x="5" y="4"/>
                  </a:cubicBezTo>
                  <a:cubicBezTo>
                    <a:pt x="3" y="4"/>
                    <a:pt x="0" y="6"/>
                    <a:pt x="0" y="9"/>
                  </a:cubicBezTo>
                  <a:cubicBezTo>
                    <a:pt x="0" y="270"/>
                    <a:pt x="0" y="270"/>
                    <a:pt x="0" y="270"/>
                  </a:cubicBezTo>
                  <a:cubicBezTo>
                    <a:pt x="0" y="273"/>
                    <a:pt x="3" y="276"/>
                    <a:pt x="6" y="276"/>
                  </a:cubicBezTo>
                  <a:cubicBezTo>
                    <a:pt x="52" y="276"/>
                    <a:pt x="52" y="276"/>
                    <a:pt x="52" y="276"/>
                  </a:cubicBezTo>
                  <a:cubicBezTo>
                    <a:pt x="55" y="276"/>
                    <a:pt x="57" y="273"/>
                    <a:pt x="57" y="270"/>
                  </a:cubicBezTo>
                  <a:cubicBezTo>
                    <a:pt x="57" y="140"/>
                    <a:pt x="57" y="140"/>
                    <a:pt x="57" y="140"/>
                  </a:cubicBezTo>
                  <a:cubicBezTo>
                    <a:pt x="57" y="123"/>
                    <a:pt x="59" y="105"/>
                    <a:pt x="63" y="94"/>
                  </a:cubicBezTo>
                  <a:cubicBezTo>
                    <a:pt x="67" y="83"/>
                    <a:pt x="72" y="75"/>
                    <a:pt x="78" y="68"/>
                  </a:cubicBezTo>
                  <a:cubicBezTo>
                    <a:pt x="85" y="62"/>
                    <a:pt x="92" y="58"/>
                    <a:pt x="100" y="55"/>
                  </a:cubicBezTo>
                  <a:cubicBezTo>
                    <a:pt x="108" y="53"/>
                    <a:pt x="117" y="52"/>
                    <a:pt x="123" y="52"/>
                  </a:cubicBezTo>
                  <a:cubicBezTo>
                    <a:pt x="132" y="52"/>
                    <a:pt x="142" y="54"/>
                    <a:pt x="142" y="54"/>
                  </a:cubicBezTo>
                  <a:cubicBezTo>
                    <a:pt x="146" y="55"/>
                    <a:pt x="148" y="53"/>
                    <a:pt x="149" y="50"/>
                  </a:cubicBezTo>
                  <a:cubicBezTo>
                    <a:pt x="152" y="42"/>
                    <a:pt x="160" y="18"/>
                    <a:pt x="162" y="13"/>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18" name="Freeform 28"/>
            <p:cNvSpPr>
              <a:spLocks/>
            </p:cNvSpPr>
            <p:nvPr userDrawn="1"/>
          </p:nvSpPr>
          <p:spPr bwMode="auto">
            <a:xfrm>
              <a:off x="3807" y="1406"/>
              <a:ext cx="728" cy="1219"/>
            </a:xfrm>
            <a:custGeom>
              <a:avLst/>
              <a:gdLst>
                <a:gd name="T0" fmla="*/ 303 w 308"/>
                <a:gd name="T1" fmla="*/ 6 h 515"/>
                <a:gd name="T2" fmla="*/ 286 w 308"/>
                <a:gd name="T3" fmla="*/ 2 h 515"/>
                <a:gd name="T4" fmla="*/ 262 w 308"/>
                <a:gd name="T5" fmla="*/ 0 h 515"/>
                <a:gd name="T6" fmla="*/ 188 w 308"/>
                <a:gd name="T7" fmla="*/ 27 h 515"/>
                <a:gd name="T8" fmla="*/ 153 w 308"/>
                <a:gd name="T9" fmla="*/ 106 h 515"/>
                <a:gd name="T10" fmla="*/ 151 w 308"/>
                <a:gd name="T11" fmla="*/ 118 h 515"/>
                <a:gd name="T12" fmla="*/ 111 w 308"/>
                <a:gd name="T13" fmla="*/ 118 h 515"/>
                <a:gd name="T14" fmla="*/ 105 w 308"/>
                <a:gd name="T15" fmla="*/ 123 h 515"/>
                <a:gd name="T16" fmla="*/ 99 w 308"/>
                <a:gd name="T17" fmla="*/ 159 h 515"/>
                <a:gd name="T18" fmla="*/ 104 w 308"/>
                <a:gd name="T19" fmla="*/ 165 h 515"/>
                <a:gd name="T20" fmla="*/ 143 w 308"/>
                <a:gd name="T21" fmla="*/ 165 h 515"/>
                <a:gd name="T22" fmla="*/ 104 w 308"/>
                <a:gd name="T23" fmla="*/ 384 h 515"/>
                <a:gd name="T24" fmla="*/ 93 w 308"/>
                <a:gd name="T25" fmla="*/ 427 h 515"/>
                <a:gd name="T26" fmla="*/ 81 w 308"/>
                <a:gd name="T27" fmla="*/ 452 h 515"/>
                <a:gd name="T28" fmla="*/ 65 w 308"/>
                <a:gd name="T29" fmla="*/ 464 h 515"/>
                <a:gd name="T30" fmla="*/ 44 w 308"/>
                <a:gd name="T31" fmla="*/ 467 h 515"/>
                <a:gd name="T32" fmla="*/ 30 w 308"/>
                <a:gd name="T33" fmla="*/ 466 h 515"/>
                <a:gd name="T34" fmla="*/ 21 w 308"/>
                <a:gd name="T35" fmla="*/ 463 h 515"/>
                <a:gd name="T36" fmla="*/ 15 w 308"/>
                <a:gd name="T37" fmla="*/ 466 h 515"/>
                <a:gd name="T38" fmla="*/ 2 w 308"/>
                <a:gd name="T39" fmla="*/ 501 h 515"/>
                <a:gd name="T40" fmla="*/ 4 w 308"/>
                <a:gd name="T41" fmla="*/ 508 h 515"/>
                <a:gd name="T42" fmla="*/ 20 w 308"/>
                <a:gd name="T43" fmla="*/ 513 h 515"/>
                <a:gd name="T44" fmla="*/ 46 w 308"/>
                <a:gd name="T45" fmla="*/ 515 h 515"/>
                <a:gd name="T46" fmla="*/ 89 w 308"/>
                <a:gd name="T47" fmla="*/ 509 h 515"/>
                <a:gd name="T48" fmla="*/ 121 w 308"/>
                <a:gd name="T49" fmla="*/ 486 h 515"/>
                <a:gd name="T50" fmla="*/ 144 w 308"/>
                <a:gd name="T51" fmla="*/ 447 h 515"/>
                <a:gd name="T52" fmla="*/ 159 w 308"/>
                <a:gd name="T53" fmla="*/ 388 h 515"/>
                <a:gd name="T54" fmla="*/ 199 w 308"/>
                <a:gd name="T55" fmla="*/ 165 h 515"/>
                <a:gd name="T56" fmla="*/ 257 w 308"/>
                <a:gd name="T57" fmla="*/ 165 h 515"/>
                <a:gd name="T58" fmla="*/ 262 w 308"/>
                <a:gd name="T59" fmla="*/ 160 h 515"/>
                <a:gd name="T60" fmla="*/ 269 w 308"/>
                <a:gd name="T61" fmla="*/ 123 h 515"/>
                <a:gd name="T62" fmla="*/ 263 w 308"/>
                <a:gd name="T63" fmla="*/ 118 h 515"/>
                <a:gd name="T64" fmla="*/ 207 w 308"/>
                <a:gd name="T65" fmla="*/ 118 h 515"/>
                <a:gd name="T66" fmla="*/ 217 w 308"/>
                <a:gd name="T67" fmla="*/ 78 h 515"/>
                <a:gd name="T68" fmla="*/ 229 w 308"/>
                <a:gd name="T69" fmla="*/ 60 h 515"/>
                <a:gd name="T70" fmla="*/ 243 w 308"/>
                <a:gd name="T71" fmla="*/ 51 h 515"/>
                <a:gd name="T72" fmla="*/ 262 w 308"/>
                <a:gd name="T73" fmla="*/ 48 h 515"/>
                <a:gd name="T74" fmla="*/ 277 w 308"/>
                <a:gd name="T75" fmla="*/ 49 h 515"/>
                <a:gd name="T76" fmla="*/ 286 w 308"/>
                <a:gd name="T77" fmla="*/ 51 h 515"/>
                <a:gd name="T78" fmla="*/ 293 w 308"/>
                <a:gd name="T79" fmla="*/ 49 h 515"/>
                <a:gd name="T80" fmla="*/ 307 w 308"/>
                <a:gd name="T81" fmla="*/ 12 h 515"/>
                <a:gd name="T82" fmla="*/ 303 w 308"/>
                <a:gd name="T83" fmla="*/ 6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08" h="515">
                  <a:moveTo>
                    <a:pt x="303" y="6"/>
                  </a:moveTo>
                  <a:cubicBezTo>
                    <a:pt x="298" y="4"/>
                    <a:pt x="293" y="3"/>
                    <a:pt x="286" y="2"/>
                  </a:cubicBezTo>
                  <a:cubicBezTo>
                    <a:pt x="279" y="1"/>
                    <a:pt x="271" y="0"/>
                    <a:pt x="262" y="0"/>
                  </a:cubicBezTo>
                  <a:cubicBezTo>
                    <a:pt x="231" y="0"/>
                    <a:pt x="206" y="9"/>
                    <a:pt x="188" y="27"/>
                  </a:cubicBezTo>
                  <a:cubicBezTo>
                    <a:pt x="171" y="44"/>
                    <a:pt x="159" y="71"/>
                    <a:pt x="153" y="106"/>
                  </a:cubicBezTo>
                  <a:cubicBezTo>
                    <a:pt x="151" y="118"/>
                    <a:pt x="151" y="118"/>
                    <a:pt x="151" y="118"/>
                  </a:cubicBezTo>
                  <a:cubicBezTo>
                    <a:pt x="111" y="118"/>
                    <a:pt x="111" y="118"/>
                    <a:pt x="111" y="118"/>
                  </a:cubicBezTo>
                  <a:cubicBezTo>
                    <a:pt x="111" y="118"/>
                    <a:pt x="106" y="118"/>
                    <a:pt x="105" y="123"/>
                  </a:cubicBezTo>
                  <a:cubicBezTo>
                    <a:pt x="99" y="159"/>
                    <a:pt x="99" y="159"/>
                    <a:pt x="99" y="159"/>
                  </a:cubicBezTo>
                  <a:cubicBezTo>
                    <a:pt x="98" y="163"/>
                    <a:pt x="100" y="165"/>
                    <a:pt x="104" y="165"/>
                  </a:cubicBezTo>
                  <a:cubicBezTo>
                    <a:pt x="143" y="165"/>
                    <a:pt x="143" y="165"/>
                    <a:pt x="143" y="165"/>
                  </a:cubicBezTo>
                  <a:cubicBezTo>
                    <a:pt x="104" y="384"/>
                    <a:pt x="104" y="384"/>
                    <a:pt x="104" y="384"/>
                  </a:cubicBezTo>
                  <a:cubicBezTo>
                    <a:pt x="101" y="402"/>
                    <a:pt x="97" y="416"/>
                    <a:pt x="93" y="427"/>
                  </a:cubicBezTo>
                  <a:cubicBezTo>
                    <a:pt x="89" y="438"/>
                    <a:pt x="86" y="446"/>
                    <a:pt x="81" y="452"/>
                  </a:cubicBezTo>
                  <a:cubicBezTo>
                    <a:pt x="77" y="458"/>
                    <a:pt x="72" y="462"/>
                    <a:pt x="65" y="464"/>
                  </a:cubicBezTo>
                  <a:cubicBezTo>
                    <a:pt x="59" y="466"/>
                    <a:pt x="52" y="467"/>
                    <a:pt x="44" y="467"/>
                  </a:cubicBezTo>
                  <a:cubicBezTo>
                    <a:pt x="40" y="467"/>
                    <a:pt x="35" y="467"/>
                    <a:pt x="30" y="466"/>
                  </a:cubicBezTo>
                  <a:cubicBezTo>
                    <a:pt x="26" y="465"/>
                    <a:pt x="24" y="464"/>
                    <a:pt x="21" y="463"/>
                  </a:cubicBezTo>
                  <a:cubicBezTo>
                    <a:pt x="21" y="463"/>
                    <a:pt x="16" y="461"/>
                    <a:pt x="15" y="466"/>
                  </a:cubicBezTo>
                  <a:cubicBezTo>
                    <a:pt x="13" y="469"/>
                    <a:pt x="3" y="498"/>
                    <a:pt x="2" y="501"/>
                  </a:cubicBezTo>
                  <a:cubicBezTo>
                    <a:pt x="0" y="505"/>
                    <a:pt x="2" y="507"/>
                    <a:pt x="4" y="508"/>
                  </a:cubicBezTo>
                  <a:cubicBezTo>
                    <a:pt x="10" y="510"/>
                    <a:pt x="13" y="511"/>
                    <a:pt x="20" y="513"/>
                  </a:cubicBezTo>
                  <a:cubicBezTo>
                    <a:pt x="30" y="515"/>
                    <a:pt x="38" y="515"/>
                    <a:pt x="46" y="515"/>
                  </a:cubicBezTo>
                  <a:cubicBezTo>
                    <a:pt x="62" y="515"/>
                    <a:pt x="77" y="513"/>
                    <a:pt x="89" y="509"/>
                  </a:cubicBezTo>
                  <a:cubicBezTo>
                    <a:pt x="101" y="504"/>
                    <a:pt x="112" y="496"/>
                    <a:pt x="121" y="486"/>
                  </a:cubicBezTo>
                  <a:cubicBezTo>
                    <a:pt x="132" y="475"/>
                    <a:pt x="138" y="463"/>
                    <a:pt x="144" y="447"/>
                  </a:cubicBezTo>
                  <a:cubicBezTo>
                    <a:pt x="150" y="431"/>
                    <a:pt x="155" y="411"/>
                    <a:pt x="159" y="388"/>
                  </a:cubicBezTo>
                  <a:cubicBezTo>
                    <a:pt x="199" y="165"/>
                    <a:pt x="199" y="165"/>
                    <a:pt x="199" y="165"/>
                  </a:cubicBezTo>
                  <a:cubicBezTo>
                    <a:pt x="257" y="165"/>
                    <a:pt x="257" y="165"/>
                    <a:pt x="257" y="165"/>
                  </a:cubicBezTo>
                  <a:cubicBezTo>
                    <a:pt x="257" y="165"/>
                    <a:pt x="261" y="165"/>
                    <a:pt x="262" y="160"/>
                  </a:cubicBezTo>
                  <a:cubicBezTo>
                    <a:pt x="269" y="123"/>
                    <a:pt x="269" y="123"/>
                    <a:pt x="269" y="123"/>
                  </a:cubicBezTo>
                  <a:cubicBezTo>
                    <a:pt x="269" y="120"/>
                    <a:pt x="268" y="118"/>
                    <a:pt x="263" y="118"/>
                  </a:cubicBezTo>
                  <a:cubicBezTo>
                    <a:pt x="207" y="118"/>
                    <a:pt x="207" y="118"/>
                    <a:pt x="207" y="118"/>
                  </a:cubicBezTo>
                  <a:cubicBezTo>
                    <a:pt x="208" y="117"/>
                    <a:pt x="210" y="97"/>
                    <a:pt x="217" y="78"/>
                  </a:cubicBezTo>
                  <a:cubicBezTo>
                    <a:pt x="219" y="70"/>
                    <a:pt x="224" y="64"/>
                    <a:pt x="229" y="60"/>
                  </a:cubicBezTo>
                  <a:cubicBezTo>
                    <a:pt x="233" y="55"/>
                    <a:pt x="238" y="52"/>
                    <a:pt x="243" y="51"/>
                  </a:cubicBezTo>
                  <a:cubicBezTo>
                    <a:pt x="249" y="49"/>
                    <a:pt x="255" y="48"/>
                    <a:pt x="262" y="48"/>
                  </a:cubicBezTo>
                  <a:cubicBezTo>
                    <a:pt x="267" y="48"/>
                    <a:pt x="273" y="48"/>
                    <a:pt x="277" y="49"/>
                  </a:cubicBezTo>
                  <a:cubicBezTo>
                    <a:pt x="282" y="50"/>
                    <a:pt x="284" y="51"/>
                    <a:pt x="286" y="51"/>
                  </a:cubicBezTo>
                  <a:cubicBezTo>
                    <a:pt x="291" y="53"/>
                    <a:pt x="292" y="52"/>
                    <a:pt x="293" y="49"/>
                  </a:cubicBezTo>
                  <a:cubicBezTo>
                    <a:pt x="307" y="12"/>
                    <a:pt x="307" y="12"/>
                    <a:pt x="307" y="12"/>
                  </a:cubicBezTo>
                  <a:cubicBezTo>
                    <a:pt x="308" y="8"/>
                    <a:pt x="305" y="6"/>
                    <a:pt x="303" y="6"/>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19" name="Freeform 29"/>
            <p:cNvSpPr>
              <a:spLocks/>
            </p:cNvSpPr>
            <p:nvPr userDrawn="1"/>
          </p:nvSpPr>
          <p:spPr bwMode="auto">
            <a:xfrm>
              <a:off x="2542" y="1421"/>
              <a:ext cx="132" cy="908"/>
            </a:xfrm>
            <a:custGeom>
              <a:avLst/>
              <a:gdLst>
                <a:gd name="T0" fmla="*/ 56 w 56"/>
                <a:gd name="T1" fmla="*/ 378 h 384"/>
                <a:gd name="T2" fmla="*/ 51 w 56"/>
                <a:gd name="T3" fmla="*/ 384 h 384"/>
                <a:gd name="T4" fmla="*/ 5 w 56"/>
                <a:gd name="T5" fmla="*/ 384 h 384"/>
                <a:gd name="T6" fmla="*/ 0 w 56"/>
                <a:gd name="T7" fmla="*/ 378 h 384"/>
                <a:gd name="T8" fmla="*/ 0 w 56"/>
                <a:gd name="T9" fmla="*/ 5 h 384"/>
                <a:gd name="T10" fmla="*/ 5 w 56"/>
                <a:gd name="T11" fmla="*/ 0 h 384"/>
                <a:gd name="T12" fmla="*/ 51 w 56"/>
                <a:gd name="T13" fmla="*/ 0 h 384"/>
                <a:gd name="T14" fmla="*/ 56 w 56"/>
                <a:gd name="T15" fmla="*/ 5 h 384"/>
                <a:gd name="T16" fmla="*/ 56 w 56"/>
                <a:gd name="T17" fmla="*/ 378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384">
                  <a:moveTo>
                    <a:pt x="56" y="378"/>
                  </a:moveTo>
                  <a:cubicBezTo>
                    <a:pt x="56" y="381"/>
                    <a:pt x="54" y="384"/>
                    <a:pt x="51" y="384"/>
                  </a:cubicBezTo>
                  <a:cubicBezTo>
                    <a:pt x="5" y="384"/>
                    <a:pt x="5" y="384"/>
                    <a:pt x="5" y="384"/>
                  </a:cubicBezTo>
                  <a:cubicBezTo>
                    <a:pt x="2" y="384"/>
                    <a:pt x="0" y="381"/>
                    <a:pt x="0" y="378"/>
                  </a:cubicBezTo>
                  <a:cubicBezTo>
                    <a:pt x="0" y="5"/>
                    <a:pt x="0" y="5"/>
                    <a:pt x="0" y="5"/>
                  </a:cubicBezTo>
                  <a:cubicBezTo>
                    <a:pt x="0" y="2"/>
                    <a:pt x="2" y="0"/>
                    <a:pt x="5" y="0"/>
                  </a:cubicBezTo>
                  <a:cubicBezTo>
                    <a:pt x="51" y="0"/>
                    <a:pt x="51" y="0"/>
                    <a:pt x="51" y="0"/>
                  </a:cubicBezTo>
                  <a:cubicBezTo>
                    <a:pt x="54" y="0"/>
                    <a:pt x="56" y="2"/>
                    <a:pt x="56" y="5"/>
                  </a:cubicBezTo>
                  <a:lnTo>
                    <a:pt x="56" y="378"/>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grpSp>
      <p:cxnSp>
        <p:nvCxnSpPr>
          <p:cNvPr id="20" name="Straight Connector 19"/>
          <p:cNvCxnSpPr/>
          <p:nvPr/>
        </p:nvCxnSpPr>
        <p:spPr>
          <a:xfrm>
            <a:off x="5420497" y="0"/>
            <a:ext cx="0" cy="477795"/>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453571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5049795" cy="464820"/>
          </a:xfrm>
          <a:prstGeom prst="rect">
            <a:avLst/>
          </a:prstGeom>
        </p:spPr>
        <p:txBody>
          <a:bodyPr vert="horz" lIns="93177" tIns="46589" rIns="93177" bIns="46589" rtlCol="0"/>
          <a:lstStyle>
            <a:lvl1pPr algn="l">
              <a:defRPr sz="800">
                <a:solidFill>
                  <a:schemeClr val="accent1"/>
                </a:solidFill>
                <a:latin typeface="Salesforce Sans"/>
              </a:defRPr>
            </a:lvl1pPr>
          </a:lstStyle>
          <a:p>
            <a:r>
              <a:rPr lang="en-US" dirty="0"/>
              <a:t>Presentation Title</a:t>
            </a:r>
          </a:p>
        </p:txBody>
      </p:sp>
      <p:sp>
        <p:nvSpPr>
          <p:cNvPr id="3" name="Date Placeholder 2"/>
          <p:cNvSpPr>
            <a:spLocks noGrp="1"/>
          </p:cNvSpPr>
          <p:nvPr>
            <p:ph type="dt" idx="1"/>
          </p:nvPr>
        </p:nvSpPr>
        <p:spPr>
          <a:xfrm>
            <a:off x="5766485" y="0"/>
            <a:ext cx="1243915" cy="464820"/>
          </a:xfrm>
          <a:prstGeom prst="rect">
            <a:avLst/>
          </a:prstGeom>
        </p:spPr>
        <p:txBody>
          <a:bodyPr vert="horz" lIns="93177" tIns="46589" rIns="93177" bIns="46589" rtlCol="0"/>
          <a:lstStyle>
            <a:lvl1pPr algn="l">
              <a:defRPr sz="800">
                <a:solidFill>
                  <a:schemeClr val="tx1">
                    <a:lumMod val="50000"/>
                    <a:lumOff val="50000"/>
                  </a:schemeClr>
                </a:solidFill>
                <a:latin typeface="Salesforce Sans"/>
              </a:defRPr>
            </a:lvl1pPr>
          </a:lstStyle>
          <a:p>
            <a:r>
              <a:rPr lang="en-US" dirty="0"/>
              <a:t>Date</a:t>
            </a:r>
          </a:p>
        </p:txBody>
      </p:sp>
      <p:sp>
        <p:nvSpPr>
          <p:cNvPr id="4" name="Slide Image Placeholder 3"/>
          <p:cNvSpPr>
            <a:spLocks noGrp="1" noRot="1" noChangeAspect="1"/>
          </p:cNvSpPr>
          <p:nvPr>
            <p:ph type="sldImg" idx="2"/>
          </p:nvPr>
        </p:nvSpPr>
        <p:spPr>
          <a:xfrm>
            <a:off x="407988" y="696913"/>
            <a:ext cx="6194425" cy="3486150"/>
          </a:xfrm>
          <a:prstGeom prst="rect">
            <a:avLst/>
          </a:prstGeom>
          <a:noFill/>
          <a:ln w="6350">
            <a:solidFill>
              <a:schemeClr val="accent2"/>
            </a:solidFill>
          </a:ln>
        </p:spPr>
        <p:txBody>
          <a:bodyPr vert="horz" lIns="93177" tIns="46589" rIns="93177" bIns="46589" rtlCol="0" anchor="ctr"/>
          <a:lstStyle/>
          <a:p>
            <a:endParaRPr lang="en-US" dirty="0"/>
          </a:p>
        </p:txBody>
      </p:sp>
      <p:sp>
        <p:nvSpPr>
          <p:cNvPr id="5" name="Notes Placeholder 4"/>
          <p:cNvSpPr>
            <a:spLocks noGrp="1"/>
          </p:cNvSpPr>
          <p:nvPr>
            <p:ph type="body" sz="quarter" idx="3"/>
          </p:nvPr>
        </p:nvSpPr>
        <p:spPr>
          <a:xfrm>
            <a:off x="407987" y="4415790"/>
            <a:ext cx="6194425" cy="4183380"/>
          </a:xfrm>
          <a:prstGeom prst="rect">
            <a:avLst/>
          </a:prstGeom>
        </p:spPr>
        <p:txBody>
          <a:bodyPr vert="horz" lIns="93177" tIns="46589" rIns="93177" bIns="46589" rtlCol="0"/>
          <a:lstStyle/>
          <a:p>
            <a:pPr lvl="0"/>
            <a:r>
              <a:rPr lang="en-US" dirty="0"/>
              <a:t>Click to edit Master text styles</a:t>
            </a:r>
          </a:p>
        </p:txBody>
      </p:sp>
      <p:sp>
        <p:nvSpPr>
          <p:cNvPr id="8" name="Rectangle 7"/>
          <p:cNvSpPr/>
          <p:nvPr/>
        </p:nvSpPr>
        <p:spPr>
          <a:xfrm flipV="1">
            <a:off x="1" y="9225416"/>
            <a:ext cx="7010400" cy="709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alesforce Sans"/>
            </a:endParaRPr>
          </a:p>
        </p:txBody>
      </p:sp>
      <p:sp>
        <p:nvSpPr>
          <p:cNvPr id="11" name="Footer Placeholder 10"/>
          <p:cNvSpPr>
            <a:spLocks noGrp="1"/>
          </p:cNvSpPr>
          <p:nvPr>
            <p:ph type="ftr" sz="quarter" idx="4"/>
          </p:nvPr>
        </p:nvSpPr>
        <p:spPr>
          <a:xfrm>
            <a:off x="0" y="8996337"/>
            <a:ext cx="3038475" cy="215444"/>
          </a:xfrm>
          <a:prstGeom prst="rect">
            <a:avLst/>
          </a:prstGeom>
          <a:noFill/>
        </p:spPr>
        <p:txBody>
          <a:bodyPr wrap="square" rtlCol="0">
            <a:spAutoFit/>
          </a:bodyPr>
          <a:lstStyle>
            <a:lvl1pPr>
              <a:defRPr lang="en-US" sz="800" dirty="0">
                <a:solidFill>
                  <a:schemeClr val="tx1">
                    <a:lumMod val="75000"/>
                    <a:lumOff val="25000"/>
                  </a:schemeClr>
                </a:solidFill>
                <a:latin typeface="Salesforce Sans"/>
              </a:defRPr>
            </a:lvl1pPr>
          </a:lstStyle>
          <a:p>
            <a:r>
              <a:rPr lang="en-US" dirty="0"/>
              <a:t>Copyright Salesforce 2017. Legal Terms and more here.</a:t>
            </a:r>
          </a:p>
        </p:txBody>
      </p:sp>
      <p:grpSp>
        <p:nvGrpSpPr>
          <p:cNvPr id="10" name="Group 18"/>
          <p:cNvGrpSpPr>
            <a:grpSpLocks noChangeAspect="1"/>
          </p:cNvGrpSpPr>
          <p:nvPr/>
        </p:nvGrpSpPr>
        <p:grpSpPr bwMode="auto">
          <a:xfrm>
            <a:off x="6393468" y="8874285"/>
            <a:ext cx="417887" cy="292591"/>
            <a:chOff x="267" y="-340"/>
            <a:chExt cx="7144" cy="5002"/>
          </a:xfrm>
        </p:grpSpPr>
        <p:sp>
          <p:nvSpPr>
            <p:cNvPr id="12" name="Freeform 19"/>
            <p:cNvSpPr>
              <a:spLocks/>
            </p:cNvSpPr>
            <p:nvPr userDrawn="1"/>
          </p:nvSpPr>
          <p:spPr bwMode="auto">
            <a:xfrm>
              <a:off x="267" y="-340"/>
              <a:ext cx="7144" cy="5002"/>
            </a:xfrm>
            <a:custGeom>
              <a:avLst/>
              <a:gdLst>
                <a:gd name="T0" fmla="*/ 1257 w 3021"/>
                <a:gd name="T1" fmla="*/ 230 h 2114"/>
                <a:gd name="T2" fmla="*/ 1640 w 3021"/>
                <a:gd name="T3" fmla="*/ 66 h 2114"/>
                <a:gd name="T4" fmla="*/ 2106 w 3021"/>
                <a:gd name="T5" fmla="*/ 342 h 2114"/>
                <a:gd name="T6" fmla="*/ 2369 w 3021"/>
                <a:gd name="T7" fmla="*/ 286 h 2114"/>
                <a:gd name="T8" fmla="*/ 3021 w 3021"/>
                <a:gd name="T9" fmla="*/ 943 h 2114"/>
                <a:gd name="T10" fmla="*/ 2369 w 3021"/>
                <a:gd name="T11" fmla="*/ 1600 h 2114"/>
                <a:gd name="T12" fmla="*/ 2241 w 3021"/>
                <a:gd name="T13" fmla="*/ 1587 h 2114"/>
                <a:gd name="T14" fmla="*/ 1826 w 3021"/>
                <a:gd name="T15" fmla="*/ 1831 h 2114"/>
                <a:gd name="T16" fmla="*/ 1618 w 3021"/>
                <a:gd name="T17" fmla="*/ 1783 h 2114"/>
                <a:gd name="T18" fmla="*/ 1118 w 3021"/>
                <a:gd name="T19" fmla="*/ 2114 h 2114"/>
                <a:gd name="T20" fmla="*/ 608 w 3021"/>
                <a:gd name="T21" fmla="*/ 1758 h 2114"/>
                <a:gd name="T22" fmla="*/ 504 w 3021"/>
                <a:gd name="T23" fmla="*/ 1769 h 2114"/>
                <a:gd name="T24" fmla="*/ 0 w 3021"/>
                <a:gd name="T25" fmla="*/ 1260 h 2114"/>
                <a:gd name="T26" fmla="*/ 252 w 3021"/>
                <a:gd name="T27" fmla="*/ 819 h 2114"/>
                <a:gd name="T28" fmla="*/ 204 w 3021"/>
                <a:gd name="T29" fmla="*/ 586 h 2114"/>
                <a:gd name="T30" fmla="*/ 791 w 3021"/>
                <a:gd name="T31" fmla="*/ 0 h 2114"/>
                <a:gd name="T32" fmla="*/ 1257 w 3021"/>
                <a:gd name="T33" fmla="*/ 230 h 2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21" h="2114">
                  <a:moveTo>
                    <a:pt x="1257" y="230"/>
                  </a:moveTo>
                  <a:cubicBezTo>
                    <a:pt x="1355" y="129"/>
                    <a:pt x="1490" y="66"/>
                    <a:pt x="1640" y="66"/>
                  </a:cubicBezTo>
                  <a:cubicBezTo>
                    <a:pt x="1840" y="66"/>
                    <a:pt x="2014" y="177"/>
                    <a:pt x="2106" y="342"/>
                  </a:cubicBezTo>
                  <a:cubicBezTo>
                    <a:pt x="2187" y="306"/>
                    <a:pt x="2276" y="286"/>
                    <a:pt x="2369" y="286"/>
                  </a:cubicBezTo>
                  <a:cubicBezTo>
                    <a:pt x="2729" y="286"/>
                    <a:pt x="3021" y="580"/>
                    <a:pt x="3021" y="943"/>
                  </a:cubicBezTo>
                  <a:cubicBezTo>
                    <a:pt x="3021" y="1306"/>
                    <a:pt x="2729" y="1600"/>
                    <a:pt x="2369" y="1600"/>
                  </a:cubicBezTo>
                  <a:cubicBezTo>
                    <a:pt x="2326" y="1600"/>
                    <a:pt x="2283" y="1595"/>
                    <a:pt x="2241" y="1587"/>
                  </a:cubicBezTo>
                  <a:cubicBezTo>
                    <a:pt x="2160" y="1733"/>
                    <a:pt x="2004" y="1831"/>
                    <a:pt x="1826" y="1831"/>
                  </a:cubicBezTo>
                  <a:cubicBezTo>
                    <a:pt x="1751" y="1831"/>
                    <a:pt x="1680" y="1814"/>
                    <a:pt x="1618" y="1783"/>
                  </a:cubicBezTo>
                  <a:cubicBezTo>
                    <a:pt x="1535" y="1977"/>
                    <a:pt x="1342" y="2114"/>
                    <a:pt x="1118" y="2114"/>
                  </a:cubicBezTo>
                  <a:cubicBezTo>
                    <a:pt x="884" y="2114"/>
                    <a:pt x="685" y="1966"/>
                    <a:pt x="608" y="1758"/>
                  </a:cubicBezTo>
                  <a:cubicBezTo>
                    <a:pt x="575" y="1765"/>
                    <a:pt x="540" y="1769"/>
                    <a:pt x="504" y="1769"/>
                  </a:cubicBezTo>
                  <a:cubicBezTo>
                    <a:pt x="226" y="1769"/>
                    <a:pt x="0" y="1541"/>
                    <a:pt x="0" y="1260"/>
                  </a:cubicBezTo>
                  <a:cubicBezTo>
                    <a:pt x="0" y="1071"/>
                    <a:pt x="102" y="907"/>
                    <a:pt x="252" y="819"/>
                  </a:cubicBezTo>
                  <a:cubicBezTo>
                    <a:pt x="221" y="747"/>
                    <a:pt x="204" y="668"/>
                    <a:pt x="204" y="586"/>
                  </a:cubicBezTo>
                  <a:cubicBezTo>
                    <a:pt x="204" y="262"/>
                    <a:pt x="467" y="0"/>
                    <a:pt x="791" y="0"/>
                  </a:cubicBezTo>
                  <a:cubicBezTo>
                    <a:pt x="981" y="0"/>
                    <a:pt x="1150" y="90"/>
                    <a:pt x="1257" y="230"/>
                  </a:cubicBezTo>
                  <a:close/>
                </a:path>
              </a:pathLst>
            </a:custGeom>
            <a:solidFill>
              <a:srgbClr val="0A9AD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13" name="Freeform 20"/>
            <p:cNvSpPr>
              <a:spLocks/>
            </p:cNvSpPr>
            <p:nvPr userDrawn="1"/>
          </p:nvSpPr>
          <p:spPr bwMode="auto">
            <a:xfrm>
              <a:off x="1298" y="1671"/>
              <a:ext cx="499" cy="672"/>
            </a:xfrm>
            <a:custGeom>
              <a:avLst/>
              <a:gdLst>
                <a:gd name="T0" fmla="*/ 2 w 211"/>
                <a:gd name="T1" fmla="*/ 246 h 284"/>
                <a:gd name="T2" fmla="*/ 3 w 211"/>
                <a:gd name="T3" fmla="*/ 253 h 284"/>
                <a:gd name="T4" fmla="*/ 20 w 211"/>
                <a:gd name="T5" fmla="*/ 263 h 284"/>
                <a:gd name="T6" fmla="*/ 111 w 211"/>
                <a:gd name="T7" fmla="*/ 284 h 284"/>
                <a:gd name="T8" fmla="*/ 211 w 211"/>
                <a:gd name="T9" fmla="*/ 199 h 284"/>
                <a:gd name="T10" fmla="*/ 211 w 211"/>
                <a:gd name="T11" fmla="*/ 197 h 284"/>
                <a:gd name="T12" fmla="*/ 127 w 211"/>
                <a:gd name="T13" fmla="*/ 118 h 284"/>
                <a:gd name="T14" fmla="*/ 122 w 211"/>
                <a:gd name="T15" fmla="*/ 116 h 284"/>
                <a:gd name="T16" fmla="*/ 64 w 211"/>
                <a:gd name="T17" fmla="*/ 77 h 284"/>
                <a:gd name="T18" fmla="*/ 64 w 211"/>
                <a:gd name="T19" fmla="*/ 76 h 284"/>
                <a:gd name="T20" fmla="*/ 104 w 211"/>
                <a:gd name="T21" fmla="*/ 46 h 284"/>
                <a:gd name="T22" fmla="*/ 183 w 211"/>
                <a:gd name="T23" fmla="*/ 66 h 284"/>
                <a:gd name="T24" fmla="*/ 191 w 211"/>
                <a:gd name="T25" fmla="*/ 64 h 284"/>
                <a:gd name="T26" fmla="*/ 203 w 211"/>
                <a:gd name="T27" fmla="*/ 30 h 284"/>
                <a:gd name="T28" fmla="*/ 200 w 211"/>
                <a:gd name="T29" fmla="*/ 23 h 284"/>
                <a:gd name="T30" fmla="*/ 112 w 211"/>
                <a:gd name="T31" fmla="*/ 0 h 284"/>
                <a:gd name="T32" fmla="*/ 105 w 211"/>
                <a:gd name="T33" fmla="*/ 0 h 284"/>
                <a:gd name="T34" fmla="*/ 9 w 211"/>
                <a:gd name="T35" fmla="*/ 83 h 284"/>
                <a:gd name="T36" fmla="*/ 9 w 211"/>
                <a:gd name="T37" fmla="*/ 84 h 284"/>
                <a:gd name="T38" fmla="*/ 94 w 211"/>
                <a:gd name="T39" fmla="*/ 164 h 284"/>
                <a:gd name="T40" fmla="*/ 100 w 211"/>
                <a:gd name="T41" fmla="*/ 166 h 284"/>
                <a:gd name="T42" fmla="*/ 156 w 211"/>
                <a:gd name="T43" fmla="*/ 204 h 284"/>
                <a:gd name="T44" fmla="*/ 156 w 211"/>
                <a:gd name="T45" fmla="*/ 205 h 284"/>
                <a:gd name="T46" fmla="*/ 112 w 211"/>
                <a:gd name="T47" fmla="*/ 239 h 284"/>
                <a:gd name="T48" fmla="*/ 32 w 211"/>
                <a:gd name="T49" fmla="*/ 216 h 284"/>
                <a:gd name="T50" fmla="*/ 22 w 211"/>
                <a:gd name="T51" fmla="*/ 209 h 284"/>
                <a:gd name="T52" fmla="*/ 14 w 211"/>
                <a:gd name="T53" fmla="*/ 212 h 284"/>
                <a:gd name="T54" fmla="*/ 2 w 211"/>
                <a:gd name="T55" fmla="*/ 246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1" h="284">
                  <a:moveTo>
                    <a:pt x="2" y="246"/>
                  </a:moveTo>
                  <a:cubicBezTo>
                    <a:pt x="0" y="251"/>
                    <a:pt x="2" y="252"/>
                    <a:pt x="3" y="253"/>
                  </a:cubicBezTo>
                  <a:cubicBezTo>
                    <a:pt x="9" y="257"/>
                    <a:pt x="15" y="260"/>
                    <a:pt x="20" y="263"/>
                  </a:cubicBezTo>
                  <a:cubicBezTo>
                    <a:pt x="51" y="280"/>
                    <a:pt x="80" y="284"/>
                    <a:pt x="111" y="284"/>
                  </a:cubicBezTo>
                  <a:cubicBezTo>
                    <a:pt x="173" y="284"/>
                    <a:pt x="211" y="252"/>
                    <a:pt x="211" y="199"/>
                  </a:cubicBezTo>
                  <a:cubicBezTo>
                    <a:pt x="211" y="197"/>
                    <a:pt x="211" y="197"/>
                    <a:pt x="211" y="197"/>
                  </a:cubicBezTo>
                  <a:cubicBezTo>
                    <a:pt x="211" y="148"/>
                    <a:pt x="168" y="131"/>
                    <a:pt x="127" y="118"/>
                  </a:cubicBezTo>
                  <a:cubicBezTo>
                    <a:pt x="122" y="116"/>
                    <a:pt x="122" y="116"/>
                    <a:pt x="122" y="116"/>
                  </a:cubicBezTo>
                  <a:cubicBezTo>
                    <a:pt x="91" y="106"/>
                    <a:pt x="64" y="97"/>
                    <a:pt x="64" y="77"/>
                  </a:cubicBezTo>
                  <a:cubicBezTo>
                    <a:pt x="64" y="76"/>
                    <a:pt x="64" y="76"/>
                    <a:pt x="64" y="76"/>
                  </a:cubicBezTo>
                  <a:cubicBezTo>
                    <a:pt x="64" y="59"/>
                    <a:pt x="80" y="46"/>
                    <a:pt x="104" y="46"/>
                  </a:cubicBezTo>
                  <a:cubicBezTo>
                    <a:pt x="131" y="46"/>
                    <a:pt x="162" y="55"/>
                    <a:pt x="183" y="66"/>
                  </a:cubicBezTo>
                  <a:cubicBezTo>
                    <a:pt x="183" y="66"/>
                    <a:pt x="189" y="70"/>
                    <a:pt x="191" y="64"/>
                  </a:cubicBezTo>
                  <a:cubicBezTo>
                    <a:pt x="192" y="61"/>
                    <a:pt x="202" y="33"/>
                    <a:pt x="203" y="30"/>
                  </a:cubicBezTo>
                  <a:cubicBezTo>
                    <a:pt x="205" y="27"/>
                    <a:pt x="203" y="25"/>
                    <a:pt x="200" y="23"/>
                  </a:cubicBezTo>
                  <a:cubicBezTo>
                    <a:pt x="177" y="9"/>
                    <a:pt x="145" y="0"/>
                    <a:pt x="112" y="0"/>
                  </a:cubicBezTo>
                  <a:cubicBezTo>
                    <a:pt x="105" y="0"/>
                    <a:pt x="105" y="0"/>
                    <a:pt x="105" y="0"/>
                  </a:cubicBezTo>
                  <a:cubicBezTo>
                    <a:pt x="49" y="0"/>
                    <a:pt x="9" y="34"/>
                    <a:pt x="9" y="83"/>
                  </a:cubicBezTo>
                  <a:cubicBezTo>
                    <a:pt x="9" y="84"/>
                    <a:pt x="9" y="84"/>
                    <a:pt x="9" y="84"/>
                  </a:cubicBezTo>
                  <a:cubicBezTo>
                    <a:pt x="9" y="136"/>
                    <a:pt x="53" y="153"/>
                    <a:pt x="94" y="164"/>
                  </a:cubicBezTo>
                  <a:cubicBezTo>
                    <a:pt x="100" y="166"/>
                    <a:pt x="100" y="166"/>
                    <a:pt x="100" y="166"/>
                  </a:cubicBezTo>
                  <a:cubicBezTo>
                    <a:pt x="130" y="175"/>
                    <a:pt x="156" y="183"/>
                    <a:pt x="156" y="204"/>
                  </a:cubicBezTo>
                  <a:cubicBezTo>
                    <a:pt x="156" y="205"/>
                    <a:pt x="156" y="205"/>
                    <a:pt x="156" y="205"/>
                  </a:cubicBezTo>
                  <a:cubicBezTo>
                    <a:pt x="156" y="225"/>
                    <a:pt x="139" y="239"/>
                    <a:pt x="112" y="239"/>
                  </a:cubicBezTo>
                  <a:cubicBezTo>
                    <a:pt x="102" y="239"/>
                    <a:pt x="68" y="239"/>
                    <a:pt x="32" y="216"/>
                  </a:cubicBezTo>
                  <a:cubicBezTo>
                    <a:pt x="28" y="213"/>
                    <a:pt x="26" y="211"/>
                    <a:pt x="22" y="209"/>
                  </a:cubicBezTo>
                  <a:cubicBezTo>
                    <a:pt x="20" y="208"/>
                    <a:pt x="16" y="206"/>
                    <a:pt x="14" y="212"/>
                  </a:cubicBezTo>
                  <a:lnTo>
                    <a:pt x="2" y="246"/>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14" name="Freeform 21"/>
            <p:cNvSpPr>
              <a:spLocks/>
            </p:cNvSpPr>
            <p:nvPr userDrawn="1"/>
          </p:nvSpPr>
          <p:spPr bwMode="auto">
            <a:xfrm>
              <a:off x="3443" y="1671"/>
              <a:ext cx="499" cy="672"/>
            </a:xfrm>
            <a:custGeom>
              <a:avLst/>
              <a:gdLst>
                <a:gd name="T0" fmla="*/ 2 w 211"/>
                <a:gd name="T1" fmla="*/ 246 h 284"/>
                <a:gd name="T2" fmla="*/ 3 w 211"/>
                <a:gd name="T3" fmla="*/ 253 h 284"/>
                <a:gd name="T4" fmla="*/ 20 w 211"/>
                <a:gd name="T5" fmla="*/ 263 h 284"/>
                <a:gd name="T6" fmla="*/ 111 w 211"/>
                <a:gd name="T7" fmla="*/ 284 h 284"/>
                <a:gd name="T8" fmla="*/ 211 w 211"/>
                <a:gd name="T9" fmla="*/ 199 h 284"/>
                <a:gd name="T10" fmla="*/ 211 w 211"/>
                <a:gd name="T11" fmla="*/ 197 h 284"/>
                <a:gd name="T12" fmla="*/ 127 w 211"/>
                <a:gd name="T13" fmla="*/ 118 h 284"/>
                <a:gd name="T14" fmla="*/ 122 w 211"/>
                <a:gd name="T15" fmla="*/ 116 h 284"/>
                <a:gd name="T16" fmla="*/ 64 w 211"/>
                <a:gd name="T17" fmla="*/ 77 h 284"/>
                <a:gd name="T18" fmla="*/ 64 w 211"/>
                <a:gd name="T19" fmla="*/ 76 h 284"/>
                <a:gd name="T20" fmla="*/ 104 w 211"/>
                <a:gd name="T21" fmla="*/ 46 h 284"/>
                <a:gd name="T22" fmla="*/ 183 w 211"/>
                <a:gd name="T23" fmla="*/ 66 h 284"/>
                <a:gd name="T24" fmla="*/ 191 w 211"/>
                <a:gd name="T25" fmla="*/ 64 h 284"/>
                <a:gd name="T26" fmla="*/ 203 w 211"/>
                <a:gd name="T27" fmla="*/ 30 h 284"/>
                <a:gd name="T28" fmla="*/ 200 w 211"/>
                <a:gd name="T29" fmla="*/ 23 h 284"/>
                <a:gd name="T30" fmla="*/ 112 w 211"/>
                <a:gd name="T31" fmla="*/ 0 h 284"/>
                <a:gd name="T32" fmla="*/ 105 w 211"/>
                <a:gd name="T33" fmla="*/ 0 h 284"/>
                <a:gd name="T34" fmla="*/ 9 w 211"/>
                <a:gd name="T35" fmla="*/ 83 h 284"/>
                <a:gd name="T36" fmla="*/ 9 w 211"/>
                <a:gd name="T37" fmla="*/ 84 h 284"/>
                <a:gd name="T38" fmla="*/ 94 w 211"/>
                <a:gd name="T39" fmla="*/ 164 h 284"/>
                <a:gd name="T40" fmla="*/ 100 w 211"/>
                <a:gd name="T41" fmla="*/ 166 h 284"/>
                <a:gd name="T42" fmla="*/ 156 w 211"/>
                <a:gd name="T43" fmla="*/ 204 h 284"/>
                <a:gd name="T44" fmla="*/ 156 w 211"/>
                <a:gd name="T45" fmla="*/ 205 h 284"/>
                <a:gd name="T46" fmla="*/ 112 w 211"/>
                <a:gd name="T47" fmla="*/ 239 h 284"/>
                <a:gd name="T48" fmla="*/ 32 w 211"/>
                <a:gd name="T49" fmla="*/ 216 h 284"/>
                <a:gd name="T50" fmla="*/ 22 w 211"/>
                <a:gd name="T51" fmla="*/ 209 h 284"/>
                <a:gd name="T52" fmla="*/ 14 w 211"/>
                <a:gd name="T53" fmla="*/ 212 h 284"/>
                <a:gd name="T54" fmla="*/ 2 w 211"/>
                <a:gd name="T55" fmla="*/ 246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1" h="284">
                  <a:moveTo>
                    <a:pt x="2" y="246"/>
                  </a:moveTo>
                  <a:cubicBezTo>
                    <a:pt x="0" y="251"/>
                    <a:pt x="2" y="252"/>
                    <a:pt x="3" y="253"/>
                  </a:cubicBezTo>
                  <a:cubicBezTo>
                    <a:pt x="9" y="257"/>
                    <a:pt x="15" y="260"/>
                    <a:pt x="20" y="263"/>
                  </a:cubicBezTo>
                  <a:cubicBezTo>
                    <a:pt x="51" y="280"/>
                    <a:pt x="80" y="284"/>
                    <a:pt x="111" y="284"/>
                  </a:cubicBezTo>
                  <a:cubicBezTo>
                    <a:pt x="173" y="284"/>
                    <a:pt x="211" y="252"/>
                    <a:pt x="211" y="199"/>
                  </a:cubicBezTo>
                  <a:cubicBezTo>
                    <a:pt x="211" y="197"/>
                    <a:pt x="211" y="197"/>
                    <a:pt x="211" y="197"/>
                  </a:cubicBezTo>
                  <a:cubicBezTo>
                    <a:pt x="211" y="148"/>
                    <a:pt x="168" y="131"/>
                    <a:pt x="127" y="118"/>
                  </a:cubicBezTo>
                  <a:cubicBezTo>
                    <a:pt x="122" y="116"/>
                    <a:pt x="122" y="116"/>
                    <a:pt x="122" y="116"/>
                  </a:cubicBezTo>
                  <a:cubicBezTo>
                    <a:pt x="91" y="106"/>
                    <a:pt x="64" y="97"/>
                    <a:pt x="64" y="77"/>
                  </a:cubicBezTo>
                  <a:cubicBezTo>
                    <a:pt x="64" y="76"/>
                    <a:pt x="64" y="76"/>
                    <a:pt x="64" y="76"/>
                  </a:cubicBezTo>
                  <a:cubicBezTo>
                    <a:pt x="64" y="59"/>
                    <a:pt x="80" y="46"/>
                    <a:pt x="104" y="46"/>
                  </a:cubicBezTo>
                  <a:cubicBezTo>
                    <a:pt x="131" y="46"/>
                    <a:pt x="162" y="55"/>
                    <a:pt x="183" y="66"/>
                  </a:cubicBezTo>
                  <a:cubicBezTo>
                    <a:pt x="183" y="66"/>
                    <a:pt x="189" y="70"/>
                    <a:pt x="191" y="64"/>
                  </a:cubicBezTo>
                  <a:cubicBezTo>
                    <a:pt x="192" y="61"/>
                    <a:pt x="202" y="33"/>
                    <a:pt x="203" y="30"/>
                  </a:cubicBezTo>
                  <a:cubicBezTo>
                    <a:pt x="205" y="27"/>
                    <a:pt x="203" y="25"/>
                    <a:pt x="200" y="23"/>
                  </a:cubicBezTo>
                  <a:cubicBezTo>
                    <a:pt x="177" y="9"/>
                    <a:pt x="145" y="0"/>
                    <a:pt x="112" y="0"/>
                  </a:cubicBezTo>
                  <a:cubicBezTo>
                    <a:pt x="105" y="0"/>
                    <a:pt x="105" y="0"/>
                    <a:pt x="105" y="0"/>
                  </a:cubicBezTo>
                  <a:cubicBezTo>
                    <a:pt x="49" y="0"/>
                    <a:pt x="9" y="34"/>
                    <a:pt x="9" y="83"/>
                  </a:cubicBezTo>
                  <a:cubicBezTo>
                    <a:pt x="9" y="84"/>
                    <a:pt x="9" y="84"/>
                    <a:pt x="9" y="84"/>
                  </a:cubicBezTo>
                  <a:cubicBezTo>
                    <a:pt x="9" y="136"/>
                    <a:pt x="53" y="153"/>
                    <a:pt x="94" y="164"/>
                  </a:cubicBezTo>
                  <a:cubicBezTo>
                    <a:pt x="100" y="166"/>
                    <a:pt x="100" y="166"/>
                    <a:pt x="100" y="166"/>
                  </a:cubicBezTo>
                  <a:cubicBezTo>
                    <a:pt x="130" y="175"/>
                    <a:pt x="156" y="183"/>
                    <a:pt x="156" y="204"/>
                  </a:cubicBezTo>
                  <a:cubicBezTo>
                    <a:pt x="156" y="205"/>
                    <a:pt x="156" y="205"/>
                    <a:pt x="156" y="205"/>
                  </a:cubicBezTo>
                  <a:cubicBezTo>
                    <a:pt x="156" y="225"/>
                    <a:pt x="139" y="239"/>
                    <a:pt x="112" y="239"/>
                  </a:cubicBezTo>
                  <a:cubicBezTo>
                    <a:pt x="102" y="239"/>
                    <a:pt x="68" y="239"/>
                    <a:pt x="32" y="216"/>
                  </a:cubicBezTo>
                  <a:cubicBezTo>
                    <a:pt x="28" y="213"/>
                    <a:pt x="25" y="212"/>
                    <a:pt x="22" y="209"/>
                  </a:cubicBezTo>
                  <a:cubicBezTo>
                    <a:pt x="21" y="209"/>
                    <a:pt x="16" y="207"/>
                    <a:pt x="14" y="212"/>
                  </a:cubicBezTo>
                  <a:lnTo>
                    <a:pt x="2" y="246"/>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15" name="Freeform 22"/>
            <p:cNvSpPr>
              <a:spLocks noEditPoints="1"/>
            </p:cNvSpPr>
            <p:nvPr userDrawn="1"/>
          </p:nvSpPr>
          <p:spPr bwMode="auto">
            <a:xfrm>
              <a:off x="4455" y="1671"/>
              <a:ext cx="596" cy="672"/>
            </a:xfrm>
            <a:custGeom>
              <a:avLst/>
              <a:gdLst>
                <a:gd name="T0" fmla="*/ 245 w 252"/>
                <a:gd name="T1" fmla="*/ 87 h 284"/>
                <a:gd name="T2" fmla="*/ 221 w 252"/>
                <a:gd name="T3" fmla="*/ 42 h 284"/>
                <a:gd name="T4" fmla="*/ 181 w 252"/>
                <a:gd name="T5" fmla="*/ 12 h 284"/>
                <a:gd name="T6" fmla="*/ 126 w 252"/>
                <a:gd name="T7" fmla="*/ 0 h 284"/>
                <a:gd name="T8" fmla="*/ 71 w 252"/>
                <a:gd name="T9" fmla="*/ 12 h 284"/>
                <a:gd name="T10" fmla="*/ 31 w 252"/>
                <a:gd name="T11" fmla="*/ 42 h 284"/>
                <a:gd name="T12" fmla="*/ 7 w 252"/>
                <a:gd name="T13" fmla="*/ 87 h 284"/>
                <a:gd name="T14" fmla="*/ 0 w 252"/>
                <a:gd name="T15" fmla="*/ 142 h 284"/>
                <a:gd name="T16" fmla="*/ 7 w 252"/>
                <a:gd name="T17" fmla="*/ 198 h 284"/>
                <a:gd name="T18" fmla="*/ 31 w 252"/>
                <a:gd name="T19" fmla="*/ 243 h 284"/>
                <a:gd name="T20" fmla="*/ 71 w 252"/>
                <a:gd name="T21" fmla="*/ 273 h 284"/>
                <a:gd name="T22" fmla="*/ 126 w 252"/>
                <a:gd name="T23" fmla="*/ 284 h 284"/>
                <a:gd name="T24" fmla="*/ 181 w 252"/>
                <a:gd name="T25" fmla="*/ 273 h 284"/>
                <a:gd name="T26" fmla="*/ 221 w 252"/>
                <a:gd name="T27" fmla="*/ 243 h 284"/>
                <a:gd name="T28" fmla="*/ 245 w 252"/>
                <a:gd name="T29" fmla="*/ 198 h 284"/>
                <a:gd name="T30" fmla="*/ 252 w 252"/>
                <a:gd name="T31" fmla="*/ 142 h 284"/>
                <a:gd name="T32" fmla="*/ 245 w 252"/>
                <a:gd name="T33" fmla="*/ 87 h 284"/>
                <a:gd name="T34" fmla="*/ 193 w 252"/>
                <a:gd name="T35" fmla="*/ 142 h 284"/>
                <a:gd name="T36" fmla="*/ 176 w 252"/>
                <a:gd name="T37" fmla="*/ 213 h 284"/>
                <a:gd name="T38" fmla="*/ 126 w 252"/>
                <a:gd name="T39" fmla="*/ 237 h 284"/>
                <a:gd name="T40" fmla="*/ 76 w 252"/>
                <a:gd name="T41" fmla="*/ 213 h 284"/>
                <a:gd name="T42" fmla="*/ 60 w 252"/>
                <a:gd name="T43" fmla="*/ 142 h 284"/>
                <a:gd name="T44" fmla="*/ 76 w 252"/>
                <a:gd name="T45" fmla="*/ 72 h 284"/>
                <a:gd name="T46" fmla="*/ 126 w 252"/>
                <a:gd name="T47" fmla="*/ 48 h 284"/>
                <a:gd name="T48" fmla="*/ 176 w 252"/>
                <a:gd name="T49" fmla="*/ 72 h 284"/>
                <a:gd name="T50" fmla="*/ 193 w 252"/>
                <a:gd name="T51" fmla="*/ 142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52" h="284">
                  <a:moveTo>
                    <a:pt x="245" y="87"/>
                  </a:moveTo>
                  <a:cubicBezTo>
                    <a:pt x="240" y="69"/>
                    <a:pt x="232" y="54"/>
                    <a:pt x="221" y="42"/>
                  </a:cubicBezTo>
                  <a:cubicBezTo>
                    <a:pt x="211" y="29"/>
                    <a:pt x="197" y="19"/>
                    <a:pt x="181" y="12"/>
                  </a:cubicBezTo>
                  <a:cubicBezTo>
                    <a:pt x="166" y="4"/>
                    <a:pt x="147" y="0"/>
                    <a:pt x="126" y="0"/>
                  </a:cubicBezTo>
                  <a:cubicBezTo>
                    <a:pt x="105" y="0"/>
                    <a:pt x="86" y="4"/>
                    <a:pt x="71" y="12"/>
                  </a:cubicBezTo>
                  <a:cubicBezTo>
                    <a:pt x="55" y="19"/>
                    <a:pt x="41" y="29"/>
                    <a:pt x="31" y="42"/>
                  </a:cubicBezTo>
                  <a:cubicBezTo>
                    <a:pt x="20" y="54"/>
                    <a:pt x="12" y="69"/>
                    <a:pt x="7" y="87"/>
                  </a:cubicBezTo>
                  <a:cubicBezTo>
                    <a:pt x="2" y="104"/>
                    <a:pt x="0" y="122"/>
                    <a:pt x="0" y="142"/>
                  </a:cubicBezTo>
                  <a:cubicBezTo>
                    <a:pt x="0" y="162"/>
                    <a:pt x="2" y="181"/>
                    <a:pt x="7" y="198"/>
                  </a:cubicBezTo>
                  <a:cubicBezTo>
                    <a:pt x="12" y="215"/>
                    <a:pt x="20" y="230"/>
                    <a:pt x="31" y="243"/>
                  </a:cubicBezTo>
                  <a:cubicBezTo>
                    <a:pt x="41" y="255"/>
                    <a:pt x="55" y="265"/>
                    <a:pt x="71" y="273"/>
                  </a:cubicBezTo>
                  <a:cubicBezTo>
                    <a:pt x="86" y="280"/>
                    <a:pt x="105" y="284"/>
                    <a:pt x="126" y="284"/>
                  </a:cubicBezTo>
                  <a:cubicBezTo>
                    <a:pt x="147" y="284"/>
                    <a:pt x="166" y="280"/>
                    <a:pt x="181" y="273"/>
                  </a:cubicBezTo>
                  <a:cubicBezTo>
                    <a:pt x="197" y="265"/>
                    <a:pt x="211" y="255"/>
                    <a:pt x="221" y="243"/>
                  </a:cubicBezTo>
                  <a:cubicBezTo>
                    <a:pt x="232" y="230"/>
                    <a:pt x="240" y="215"/>
                    <a:pt x="245" y="198"/>
                  </a:cubicBezTo>
                  <a:cubicBezTo>
                    <a:pt x="250" y="181"/>
                    <a:pt x="252" y="162"/>
                    <a:pt x="252" y="142"/>
                  </a:cubicBezTo>
                  <a:cubicBezTo>
                    <a:pt x="252" y="122"/>
                    <a:pt x="250" y="104"/>
                    <a:pt x="245" y="87"/>
                  </a:cubicBezTo>
                  <a:moveTo>
                    <a:pt x="193" y="142"/>
                  </a:moveTo>
                  <a:cubicBezTo>
                    <a:pt x="193" y="172"/>
                    <a:pt x="187" y="196"/>
                    <a:pt x="176" y="213"/>
                  </a:cubicBezTo>
                  <a:cubicBezTo>
                    <a:pt x="165" y="229"/>
                    <a:pt x="149" y="237"/>
                    <a:pt x="126" y="237"/>
                  </a:cubicBezTo>
                  <a:cubicBezTo>
                    <a:pt x="103" y="237"/>
                    <a:pt x="87" y="229"/>
                    <a:pt x="76" y="213"/>
                  </a:cubicBezTo>
                  <a:cubicBezTo>
                    <a:pt x="65" y="196"/>
                    <a:pt x="60" y="172"/>
                    <a:pt x="60" y="142"/>
                  </a:cubicBezTo>
                  <a:cubicBezTo>
                    <a:pt x="60" y="112"/>
                    <a:pt x="65" y="89"/>
                    <a:pt x="76" y="72"/>
                  </a:cubicBezTo>
                  <a:cubicBezTo>
                    <a:pt x="87" y="56"/>
                    <a:pt x="103" y="48"/>
                    <a:pt x="126" y="48"/>
                  </a:cubicBezTo>
                  <a:cubicBezTo>
                    <a:pt x="149" y="48"/>
                    <a:pt x="165" y="56"/>
                    <a:pt x="176" y="72"/>
                  </a:cubicBezTo>
                  <a:cubicBezTo>
                    <a:pt x="187" y="89"/>
                    <a:pt x="193" y="112"/>
                    <a:pt x="193" y="142"/>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16" name="Freeform 23"/>
            <p:cNvSpPr>
              <a:spLocks/>
            </p:cNvSpPr>
            <p:nvPr userDrawn="1"/>
          </p:nvSpPr>
          <p:spPr bwMode="auto">
            <a:xfrm>
              <a:off x="5566" y="1671"/>
              <a:ext cx="507" cy="670"/>
            </a:xfrm>
            <a:custGeom>
              <a:avLst/>
              <a:gdLst>
                <a:gd name="T0" fmla="*/ 199 w 214"/>
                <a:gd name="T1" fmla="*/ 229 h 283"/>
                <a:gd name="T2" fmla="*/ 193 w 214"/>
                <a:gd name="T3" fmla="*/ 226 h 283"/>
                <a:gd name="T4" fmla="*/ 169 w 214"/>
                <a:gd name="T5" fmla="*/ 233 h 283"/>
                <a:gd name="T6" fmla="*/ 140 w 214"/>
                <a:gd name="T7" fmla="*/ 235 h 283"/>
                <a:gd name="T8" fmla="*/ 81 w 214"/>
                <a:gd name="T9" fmla="*/ 213 h 283"/>
                <a:gd name="T10" fmla="*/ 59 w 214"/>
                <a:gd name="T11" fmla="*/ 142 h 283"/>
                <a:gd name="T12" fmla="*/ 79 w 214"/>
                <a:gd name="T13" fmla="*/ 74 h 283"/>
                <a:gd name="T14" fmla="*/ 136 w 214"/>
                <a:gd name="T15" fmla="*/ 49 h 283"/>
                <a:gd name="T16" fmla="*/ 191 w 214"/>
                <a:gd name="T17" fmla="*/ 56 h 283"/>
                <a:gd name="T18" fmla="*/ 197 w 214"/>
                <a:gd name="T19" fmla="*/ 53 h 283"/>
                <a:gd name="T20" fmla="*/ 210 w 214"/>
                <a:gd name="T21" fmla="*/ 18 h 283"/>
                <a:gd name="T22" fmla="*/ 206 w 214"/>
                <a:gd name="T23" fmla="*/ 11 h 283"/>
                <a:gd name="T24" fmla="*/ 172 w 214"/>
                <a:gd name="T25" fmla="*/ 3 h 283"/>
                <a:gd name="T26" fmla="*/ 133 w 214"/>
                <a:gd name="T27" fmla="*/ 0 h 283"/>
                <a:gd name="T28" fmla="*/ 75 w 214"/>
                <a:gd name="T29" fmla="*/ 11 h 283"/>
                <a:gd name="T30" fmla="*/ 34 w 214"/>
                <a:gd name="T31" fmla="*/ 41 h 283"/>
                <a:gd name="T32" fmla="*/ 9 w 214"/>
                <a:gd name="T33" fmla="*/ 86 h 283"/>
                <a:gd name="T34" fmla="*/ 0 w 214"/>
                <a:gd name="T35" fmla="*/ 142 h 283"/>
                <a:gd name="T36" fmla="*/ 35 w 214"/>
                <a:gd name="T37" fmla="*/ 245 h 283"/>
                <a:gd name="T38" fmla="*/ 137 w 214"/>
                <a:gd name="T39" fmla="*/ 283 h 283"/>
                <a:gd name="T40" fmla="*/ 210 w 214"/>
                <a:gd name="T41" fmla="*/ 270 h 283"/>
                <a:gd name="T42" fmla="*/ 212 w 214"/>
                <a:gd name="T43" fmla="*/ 264 h 283"/>
                <a:gd name="T44" fmla="*/ 199 w 214"/>
                <a:gd name="T45" fmla="*/ 229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4" h="283">
                  <a:moveTo>
                    <a:pt x="199" y="229"/>
                  </a:moveTo>
                  <a:cubicBezTo>
                    <a:pt x="198" y="224"/>
                    <a:pt x="193" y="226"/>
                    <a:pt x="193" y="226"/>
                  </a:cubicBezTo>
                  <a:cubicBezTo>
                    <a:pt x="185" y="229"/>
                    <a:pt x="177" y="231"/>
                    <a:pt x="169" y="233"/>
                  </a:cubicBezTo>
                  <a:cubicBezTo>
                    <a:pt x="160" y="234"/>
                    <a:pt x="151" y="235"/>
                    <a:pt x="140" y="235"/>
                  </a:cubicBezTo>
                  <a:cubicBezTo>
                    <a:pt x="115" y="235"/>
                    <a:pt x="95" y="227"/>
                    <a:pt x="81" y="213"/>
                  </a:cubicBezTo>
                  <a:cubicBezTo>
                    <a:pt x="67" y="198"/>
                    <a:pt x="59" y="174"/>
                    <a:pt x="59" y="142"/>
                  </a:cubicBezTo>
                  <a:cubicBezTo>
                    <a:pt x="59" y="113"/>
                    <a:pt x="66" y="91"/>
                    <a:pt x="79" y="74"/>
                  </a:cubicBezTo>
                  <a:cubicBezTo>
                    <a:pt x="91" y="57"/>
                    <a:pt x="111" y="49"/>
                    <a:pt x="136" y="49"/>
                  </a:cubicBezTo>
                  <a:cubicBezTo>
                    <a:pt x="158" y="49"/>
                    <a:pt x="174" y="51"/>
                    <a:pt x="191" y="56"/>
                  </a:cubicBezTo>
                  <a:cubicBezTo>
                    <a:pt x="191" y="56"/>
                    <a:pt x="195" y="58"/>
                    <a:pt x="197" y="53"/>
                  </a:cubicBezTo>
                  <a:cubicBezTo>
                    <a:pt x="201" y="40"/>
                    <a:pt x="205" y="31"/>
                    <a:pt x="210" y="18"/>
                  </a:cubicBezTo>
                  <a:cubicBezTo>
                    <a:pt x="211" y="14"/>
                    <a:pt x="208" y="12"/>
                    <a:pt x="206" y="11"/>
                  </a:cubicBezTo>
                  <a:cubicBezTo>
                    <a:pt x="200" y="9"/>
                    <a:pt x="184" y="5"/>
                    <a:pt x="172" y="3"/>
                  </a:cubicBezTo>
                  <a:cubicBezTo>
                    <a:pt x="161" y="1"/>
                    <a:pt x="148" y="0"/>
                    <a:pt x="133" y="0"/>
                  </a:cubicBezTo>
                  <a:cubicBezTo>
                    <a:pt x="111" y="0"/>
                    <a:pt x="92" y="4"/>
                    <a:pt x="75" y="11"/>
                  </a:cubicBezTo>
                  <a:cubicBezTo>
                    <a:pt x="59" y="19"/>
                    <a:pt x="45" y="29"/>
                    <a:pt x="34" y="41"/>
                  </a:cubicBezTo>
                  <a:cubicBezTo>
                    <a:pt x="23" y="54"/>
                    <a:pt x="14" y="69"/>
                    <a:pt x="9" y="86"/>
                  </a:cubicBezTo>
                  <a:cubicBezTo>
                    <a:pt x="3" y="103"/>
                    <a:pt x="0" y="122"/>
                    <a:pt x="0" y="142"/>
                  </a:cubicBezTo>
                  <a:cubicBezTo>
                    <a:pt x="0" y="185"/>
                    <a:pt x="12" y="220"/>
                    <a:pt x="35" y="245"/>
                  </a:cubicBezTo>
                  <a:cubicBezTo>
                    <a:pt x="58" y="270"/>
                    <a:pt x="92" y="283"/>
                    <a:pt x="137" y="283"/>
                  </a:cubicBezTo>
                  <a:cubicBezTo>
                    <a:pt x="163" y="283"/>
                    <a:pt x="190" y="278"/>
                    <a:pt x="210" y="270"/>
                  </a:cubicBezTo>
                  <a:cubicBezTo>
                    <a:pt x="210" y="270"/>
                    <a:pt x="214" y="268"/>
                    <a:pt x="212" y="264"/>
                  </a:cubicBezTo>
                  <a:lnTo>
                    <a:pt x="199" y="229"/>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17" name="Freeform 24"/>
            <p:cNvSpPr>
              <a:spLocks noEditPoints="1"/>
            </p:cNvSpPr>
            <p:nvPr userDrawn="1"/>
          </p:nvSpPr>
          <p:spPr bwMode="auto">
            <a:xfrm>
              <a:off x="6108" y="1671"/>
              <a:ext cx="582" cy="672"/>
            </a:xfrm>
            <a:custGeom>
              <a:avLst/>
              <a:gdLst>
                <a:gd name="T0" fmla="*/ 235 w 246"/>
                <a:gd name="T1" fmla="*/ 77 h 284"/>
                <a:gd name="T2" fmla="*/ 213 w 246"/>
                <a:gd name="T3" fmla="*/ 36 h 284"/>
                <a:gd name="T4" fmla="*/ 179 w 246"/>
                <a:gd name="T5" fmla="*/ 11 h 284"/>
                <a:gd name="T6" fmla="*/ 129 w 246"/>
                <a:gd name="T7" fmla="*/ 0 h 284"/>
                <a:gd name="T8" fmla="*/ 71 w 246"/>
                <a:gd name="T9" fmla="*/ 12 h 284"/>
                <a:gd name="T10" fmla="*/ 31 w 246"/>
                <a:gd name="T11" fmla="*/ 42 h 284"/>
                <a:gd name="T12" fmla="*/ 7 w 246"/>
                <a:gd name="T13" fmla="*/ 88 h 284"/>
                <a:gd name="T14" fmla="*/ 0 w 246"/>
                <a:gd name="T15" fmla="*/ 144 h 284"/>
                <a:gd name="T16" fmla="*/ 8 w 246"/>
                <a:gd name="T17" fmla="*/ 200 h 284"/>
                <a:gd name="T18" fmla="*/ 33 w 246"/>
                <a:gd name="T19" fmla="*/ 244 h 284"/>
                <a:gd name="T20" fmla="*/ 77 w 246"/>
                <a:gd name="T21" fmla="*/ 273 h 284"/>
                <a:gd name="T22" fmla="*/ 141 w 246"/>
                <a:gd name="T23" fmla="*/ 284 h 284"/>
                <a:gd name="T24" fmla="*/ 229 w 246"/>
                <a:gd name="T25" fmla="*/ 266 h 284"/>
                <a:gd name="T26" fmla="*/ 230 w 246"/>
                <a:gd name="T27" fmla="*/ 258 h 284"/>
                <a:gd name="T28" fmla="*/ 219 w 246"/>
                <a:gd name="T29" fmla="*/ 226 h 284"/>
                <a:gd name="T30" fmla="*/ 212 w 246"/>
                <a:gd name="T31" fmla="*/ 223 h 284"/>
                <a:gd name="T32" fmla="*/ 140 w 246"/>
                <a:gd name="T33" fmla="*/ 236 h 284"/>
                <a:gd name="T34" fmla="*/ 80 w 246"/>
                <a:gd name="T35" fmla="*/ 215 h 284"/>
                <a:gd name="T36" fmla="*/ 60 w 246"/>
                <a:gd name="T37" fmla="*/ 157 h 284"/>
                <a:gd name="T38" fmla="*/ 235 w 246"/>
                <a:gd name="T39" fmla="*/ 157 h 284"/>
                <a:gd name="T40" fmla="*/ 240 w 246"/>
                <a:gd name="T41" fmla="*/ 152 h 284"/>
                <a:gd name="T42" fmla="*/ 235 w 246"/>
                <a:gd name="T43" fmla="*/ 77 h 284"/>
                <a:gd name="T44" fmla="*/ 61 w 246"/>
                <a:gd name="T45" fmla="*/ 113 h 284"/>
                <a:gd name="T46" fmla="*/ 75 w 246"/>
                <a:gd name="T47" fmla="*/ 72 h 284"/>
                <a:gd name="T48" fmla="*/ 125 w 246"/>
                <a:gd name="T49" fmla="*/ 47 h 284"/>
                <a:gd name="T50" fmla="*/ 174 w 246"/>
                <a:gd name="T51" fmla="*/ 72 h 284"/>
                <a:gd name="T52" fmla="*/ 186 w 246"/>
                <a:gd name="T53" fmla="*/ 113 h 284"/>
                <a:gd name="T54" fmla="*/ 61 w 246"/>
                <a:gd name="T55" fmla="*/ 113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6" h="284">
                  <a:moveTo>
                    <a:pt x="235" y="77"/>
                  </a:moveTo>
                  <a:cubicBezTo>
                    <a:pt x="231" y="60"/>
                    <a:pt x="220" y="44"/>
                    <a:pt x="213" y="36"/>
                  </a:cubicBezTo>
                  <a:cubicBezTo>
                    <a:pt x="201" y="24"/>
                    <a:pt x="190" y="15"/>
                    <a:pt x="179" y="11"/>
                  </a:cubicBezTo>
                  <a:cubicBezTo>
                    <a:pt x="165" y="4"/>
                    <a:pt x="148" y="0"/>
                    <a:pt x="129" y="0"/>
                  </a:cubicBezTo>
                  <a:cubicBezTo>
                    <a:pt x="107" y="0"/>
                    <a:pt x="87" y="4"/>
                    <a:pt x="71" y="12"/>
                  </a:cubicBezTo>
                  <a:cubicBezTo>
                    <a:pt x="55" y="19"/>
                    <a:pt x="42" y="30"/>
                    <a:pt x="31" y="42"/>
                  </a:cubicBezTo>
                  <a:cubicBezTo>
                    <a:pt x="20" y="55"/>
                    <a:pt x="12" y="71"/>
                    <a:pt x="7" y="88"/>
                  </a:cubicBezTo>
                  <a:cubicBezTo>
                    <a:pt x="2" y="105"/>
                    <a:pt x="0" y="124"/>
                    <a:pt x="0" y="144"/>
                  </a:cubicBezTo>
                  <a:cubicBezTo>
                    <a:pt x="0" y="164"/>
                    <a:pt x="2" y="183"/>
                    <a:pt x="8" y="200"/>
                  </a:cubicBezTo>
                  <a:cubicBezTo>
                    <a:pt x="13" y="217"/>
                    <a:pt x="21" y="232"/>
                    <a:pt x="33" y="244"/>
                  </a:cubicBezTo>
                  <a:cubicBezTo>
                    <a:pt x="44" y="257"/>
                    <a:pt x="59" y="266"/>
                    <a:pt x="77" y="273"/>
                  </a:cubicBezTo>
                  <a:cubicBezTo>
                    <a:pt x="95" y="280"/>
                    <a:pt x="116" y="284"/>
                    <a:pt x="141" y="284"/>
                  </a:cubicBezTo>
                  <a:cubicBezTo>
                    <a:pt x="191" y="283"/>
                    <a:pt x="218" y="272"/>
                    <a:pt x="229" y="266"/>
                  </a:cubicBezTo>
                  <a:cubicBezTo>
                    <a:pt x="231" y="265"/>
                    <a:pt x="232" y="263"/>
                    <a:pt x="230" y="258"/>
                  </a:cubicBezTo>
                  <a:cubicBezTo>
                    <a:pt x="219" y="226"/>
                    <a:pt x="219" y="226"/>
                    <a:pt x="219" y="226"/>
                  </a:cubicBezTo>
                  <a:cubicBezTo>
                    <a:pt x="217" y="221"/>
                    <a:pt x="212" y="223"/>
                    <a:pt x="212" y="223"/>
                  </a:cubicBezTo>
                  <a:cubicBezTo>
                    <a:pt x="200" y="227"/>
                    <a:pt x="182" y="236"/>
                    <a:pt x="140" y="236"/>
                  </a:cubicBezTo>
                  <a:cubicBezTo>
                    <a:pt x="113" y="235"/>
                    <a:pt x="93" y="227"/>
                    <a:pt x="80" y="215"/>
                  </a:cubicBezTo>
                  <a:cubicBezTo>
                    <a:pt x="67" y="202"/>
                    <a:pt x="61" y="183"/>
                    <a:pt x="60" y="157"/>
                  </a:cubicBezTo>
                  <a:cubicBezTo>
                    <a:pt x="235" y="157"/>
                    <a:pt x="235" y="157"/>
                    <a:pt x="235" y="157"/>
                  </a:cubicBezTo>
                  <a:cubicBezTo>
                    <a:pt x="235" y="157"/>
                    <a:pt x="240" y="157"/>
                    <a:pt x="240" y="152"/>
                  </a:cubicBezTo>
                  <a:cubicBezTo>
                    <a:pt x="240" y="150"/>
                    <a:pt x="246" y="116"/>
                    <a:pt x="235" y="77"/>
                  </a:cubicBezTo>
                  <a:close/>
                  <a:moveTo>
                    <a:pt x="61" y="113"/>
                  </a:moveTo>
                  <a:cubicBezTo>
                    <a:pt x="63" y="97"/>
                    <a:pt x="68" y="83"/>
                    <a:pt x="75" y="72"/>
                  </a:cubicBezTo>
                  <a:cubicBezTo>
                    <a:pt x="86" y="56"/>
                    <a:pt x="102" y="47"/>
                    <a:pt x="125" y="47"/>
                  </a:cubicBezTo>
                  <a:cubicBezTo>
                    <a:pt x="148" y="47"/>
                    <a:pt x="163" y="56"/>
                    <a:pt x="174" y="72"/>
                  </a:cubicBezTo>
                  <a:cubicBezTo>
                    <a:pt x="181" y="83"/>
                    <a:pt x="184" y="97"/>
                    <a:pt x="186" y="113"/>
                  </a:cubicBezTo>
                  <a:lnTo>
                    <a:pt x="61" y="113"/>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18" name="Freeform 25"/>
            <p:cNvSpPr>
              <a:spLocks noEditPoints="1"/>
            </p:cNvSpPr>
            <p:nvPr userDrawn="1"/>
          </p:nvSpPr>
          <p:spPr bwMode="auto">
            <a:xfrm>
              <a:off x="2793" y="1671"/>
              <a:ext cx="581" cy="672"/>
            </a:xfrm>
            <a:custGeom>
              <a:avLst/>
              <a:gdLst>
                <a:gd name="T0" fmla="*/ 235 w 246"/>
                <a:gd name="T1" fmla="*/ 77 h 284"/>
                <a:gd name="T2" fmla="*/ 213 w 246"/>
                <a:gd name="T3" fmla="*/ 36 h 284"/>
                <a:gd name="T4" fmla="*/ 179 w 246"/>
                <a:gd name="T5" fmla="*/ 11 h 284"/>
                <a:gd name="T6" fmla="*/ 129 w 246"/>
                <a:gd name="T7" fmla="*/ 0 h 284"/>
                <a:gd name="T8" fmla="*/ 71 w 246"/>
                <a:gd name="T9" fmla="*/ 12 h 284"/>
                <a:gd name="T10" fmla="*/ 31 w 246"/>
                <a:gd name="T11" fmla="*/ 42 h 284"/>
                <a:gd name="T12" fmla="*/ 7 w 246"/>
                <a:gd name="T13" fmla="*/ 88 h 284"/>
                <a:gd name="T14" fmla="*/ 0 w 246"/>
                <a:gd name="T15" fmla="*/ 144 h 284"/>
                <a:gd name="T16" fmla="*/ 8 w 246"/>
                <a:gd name="T17" fmla="*/ 200 h 284"/>
                <a:gd name="T18" fmla="*/ 33 w 246"/>
                <a:gd name="T19" fmla="*/ 244 h 284"/>
                <a:gd name="T20" fmla="*/ 77 w 246"/>
                <a:gd name="T21" fmla="*/ 273 h 284"/>
                <a:gd name="T22" fmla="*/ 141 w 246"/>
                <a:gd name="T23" fmla="*/ 284 h 284"/>
                <a:gd name="T24" fmla="*/ 229 w 246"/>
                <a:gd name="T25" fmla="*/ 266 h 284"/>
                <a:gd name="T26" fmla="*/ 230 w 246"/>
                <a:gd name="T27" fmla="*/ 258 h 284"/>
                <a:gd name="T28" fmla="*/ 219 w 246"/>
                <a:gd name="T29" fmla="*/ 226 h 284"/>
                <a:gd name="T30" fmla="*/ 212 w 246"/>
                <a:gd name="T31" fmla="*/ 223 h 284"/>
                <a:gd name="T32" fmla="*/ 140 w 246"/>
                <a:gd name="T33" fmla="*/ 236 h 284"/>
                <a:gd name="T34" fmla="*/ 80 w 246"/>
                <a:gd name="T35" fmla="*/ 215 h 284"/>
                <a:gd name="T36" fmla="*/ 60 w 246"/>
                <a:gd name="T37" fmla="*/ 157 h 284"/>
                <a:gd name="T38" fmla="*/ 235 w 246"/>
                <a:gd name="T39" fmla="*/ 157 h 284"/>
                <a:gd name="T40" fmla="*/ 240 w 246"/>
                <a:gd name="T41" fmla="*/ 152 h 284"/>
                <a:gd name="T42" fmla="*/ 235 w 246"/>
                <a:gd name="T43" fmla="*/ 77 h 284"/>
                <a:gd name="T44" fmla="*/ 61 w 246"/>
                <a:gd name="T45" fmla="*/ 113 h 284"/>
                <a:gd name="T46" fmla="*/ 75 w 246"/>
                <a:gd name="T47" fmla="*/ 72 h 284"/>
                <a:gd name="T48" fmla="*/ 125 w 246"/>
                <a:gd name="T49" fmla="*/ 47 h 284"/>
                <a:gd name="T50" fmla="*/ 174 w 246"/>
                <a:gd name="T51" fmla="*/ 72 h 284"/>
                <a:gd name="T52" fmla="*/ 186 w 246"/>
                <a:gd name="T53" fmla="*/ 113 h 284"/>
                <a:gd name="T54" fmla="*/ 61 w 246"/>
                <a:gd name="T55" fmla="*/ 113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6" h="284">
                  <a:moveTo>
                    <a:pt x="235" y="77"/>
                  </a:moveTo>
                  <a:cubicBezTo>
                    <a:pt x="231" y="60"/>
                    <a:pt x="220" y="44"/>
                    <a:pt x="213" y="36"/>
                  </a:cubicBezTo>
                  <a:cubicBezTo>
                    <a:pt x="201" y="24"/>
                    <a:pt x="190" y="15"/>
                    <a:pt x="179" y="11"/>
                  </a:cubicBezTo>
                  <a:cubicBezTo>
                    <a:pt x="165" y="4"/>
                    <a:pt x="148" y="0"/>
                    <a:pt x="129" y="0"/>
                  </a:cubicBezTo>
                  <a:cubicBezTo>
                    <a:pt x="107" y="0"/>
                    <a:pt x="87" y="4"/>
                    <a:pt x="71" y="12"/>
                  </a:cubicBezTo>
                  <a:cubicBezTo>
                    <a:pt x="55" y="19"/>
                    <a:pt x="42" y="30"/>
                    <a:pt x="31" y="42"/>
                  </a:cubicBezTo>
                  <a:cubicBezTo>
                    <a:pt x="20" y="55"/>
                    <a:pt x="12" y="71"/>
                    <a:pt x="7" y="88"/>
                  </a:cubicBezTo>
                  <a:cubicBezTo>
                    <a:pt x="2" y="105"/>
                    <a:pt x="0" y="124"/>
                    <a:pt x="0" y="144"/>
                  </a:cubicBezTo>
                  <a:cubicBezTo>
                    <a:pt x="0" y="164"/>
                    <a:pt x="2" y="183"/>
                    <a:pt x="8" y="200"/>
                  </a:cubicBezTo>
                  <a:cubicBezTo>
                    <a:pt x="13" y="217"/>
                    <a:pt x="21" y="232"/>
                    <a:pt x="33" y="244"/>
                  </a:cubicBezTo>
                  <a:cubicBezTo>
                    <a:pt x="44" y="257"/>
                    <a:pt x="59" y="266"/>
                    <a:pt x="77" y="273"/>
                  </a:cubicBezTo>
                  <a:cubicBezTo>
                    <a:pt x="95" y="280"/>
                    <a:pt x="116" y="284"/>
                    <a:pt x="141" y="284"/>
                  </a:cubicBezTo>
                  <a:cubicBezTo>
                    <a:pt x="191" y="283"/>
                    <a:pt x="218" y="272"/>
                    <a:pt x="229" y="266"/>
                  </a:cubicBezTo>
                  <a:cubicBezTo>
                    <a:pt x="231" y="265"/>
                    <a:pt x="232" y="263"/>
                    <a:pt x="230" y="258"/>
                  </a:cubicBezTo>
                  <a:cubicBezTo>
                    <a:pt x="219" y="226"/>
                    <a:pt x="219" y="226"/>
                    <a:pt x="219" y="226"/>
                  </a:cubicBezTo>
                  <a:cubicBezTo>
                    <a:pt x="217" y="221"/>
                    <a:pt x="212" y="223"/>
                    <a:pt x="212" y="223"/>
                  </a:cubicBezTo>
                  <a:cubicBezTo>
                    <a:pt x="200" y="227"/>
                    <a:pt x="182" y="236"/>
                    <a:pt x="140" y="236"/>
                  </a:cubicBezTo>
                  <a:cubicBezTo>
                    <a:pt x="113" y="235"/>
                    <a:pt x="93" y="227"/>
                    <a:pt x="80" y="215"/>
                  </a:cubicBezTo>
                  <a:cubicBezTo>
                    <a:pt x="67" y="202"/>
                    <a:pt x="61" y="183"/>
                    <a:pt x="60" y="157"/>
                  </a:cubicBezTo>
                  <a:cubicBezTo>
                    <a:pt x="235" y="157"/>
                    <a:pt x="235" y="157"/>
                    <a:pt x="235" y="157"/>
                  </a:cubicBezTo>
                  <a:cubicBezTo>
                    <a:pt x="235" y="157"/>
                    <a:pt x="240" y="157"/>
                    <a:pt x="240" y="152"/>
                  </a:cubicBezTo>
                  <a:cubicBezTo>
                    <a:pt x="240" y="150"/>
                    <a:pt x="246" y="116"/>
                    <a:pt x="235" y="77"/>
                  </a:cubicBezTo>
                  <a:close/>
                  <a:moveTo>
                    <a:pt x="61" y="113"/>
                  </a:moveTo>
                  <a:cubicBezTo>
                    <a:pt x="63" y="97"/>
                    <a:pt x="68" y="83"/>
                    <a:pt x="75" y="72"/>
                  </a:cubicBezTo>
                  <a:cubicBezTo>
                    <a:pt x="86" y="56"/>
                    <a:pt x="102" y="47"/>
                    <a:pt x="125" y="47"/>
                  </a:cubicBezTo>
                  <a:cubicBezTo>
                    <a:pt x="148" y="47"/>
                    <a:pt x="163" y="56"/>
                    <a:pt x="174" y="72"/>
                  </a:cubicBezTo>
                  <a:cubicBezTo>
                    <a:pt x="181" y="83"/>
                    <a:pt x="184" y="97"/>
                    <a:pt x="186" y="113"/>
                  </a:cubicBezTo>
                  <a:lnTo>
                    <a:pt x="61" y="113"/>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19" name="Freeform 26"/>
            <p:cNvSpPr>
              <a:spLocks noEditPoints="1"/>
            </p:cNvSpPr>
            <p:nvPr userDrawn="1"/>
          </p:nvSpPr>
          <p:spPr bwMode="auto">
            <a:xfrm>
              <a:off x="1870" y="1671"/>
              <a:ext cx="537" cy="672"/>
            </a:xfrm>
            <a:custGeom>
              <a:avLst/>
              <a:gdLst>
                <a:gd name="T0" fmla="*/ 142 w 227"/>
                <a:gd name="T1" fmla="*/ 105 h 284"/>
                <a:gd name="T2" fmla="*/ 115 w 227"/>
                <a:gd name="T3" fmla="*/ 104 h 284"/>
                <a:gd name="T4" fmla="*/ 72 w 227"/>
                <a:gd name="T5" fmla="*/ 110 h 284"/>
                <a:gd name="T6" fmla="*/ 35 w 227"/>
                <a:gd name="T7" fmla="*/ 127 h 284"/>
                <a:gd name="T8" fmla="*/ 10 w 227"/>
                <a:gd name="T9" fmla="*/ 156 h 284"/>
                <a:gd name="T10" fmla="*/ 0 w 227"/>
                <a:gd name="T11" fmla="*/ 196 h 284"/>
                <a:gd name="T12" fmla="*/ 8 w 227"/>
                <a:gd name="T13" fmla="*/ 236 h 284"/>
                <a:gd name="T14" fmla="*/ 31 w 227"/>
                <a:gd name="T15" fmla="*/ 263 h 284"/>
                <a:gd name="T16" fmla="*/ 67 w 227"/>
                <a:gd name="T17" fmla="*/ 279 h 284"/>
                <a:gd name="T18" fmla="*/ 113 w 227"/>
                <a:gd name="T19" fmla="*/ 284 h 284"/>
                <a:gd name="T20" fmla="*/ 166 w 227"/>
                <a:gd name="T21" fmla="*/ 279 h 284"/>
                <a:gd name="T22" fmla="*/ 210 w 227"/>
                <a:gd name="T23" fmla="*/ 271 h 284"/>
                <a:gd name="T24" fmla="*/ 223 w 227"/>
                <a:gd name="T25" fmla="*/ 267 h 284"/>
                <a:gd name="T26" fmla="*/ 227 w 227"/>
                <a:gd name="T27" fmla="*/ 262 h 284"/>
                <a:gd name="T28" fmla="*/ 227 w 227"/>
                <a:gd name="T29" fmla="*/ 102 h 284"/>
                <a:gd name="T30" fmla="*/ 199 w 227"/>
                <a:gd name="T31" fmla="*/ 24 h 284"/>
                <a:gd name="T32" fmla="*/ 118 w 227"/>
                <a:gd name="T33" fmla="*/ 0 h 284"/>
                <a:gd name="T34" fmla="*/ 72 w 227"/>
                <a:gd name="T35" fmla="*/ 4 h 284"/>
                <a:gd name="T36" fmla="*/ 18 w 227"/>
                <a:gd name="T37" fmla="*/ 24 h 284"/>
                <a:gd name="T38" fmla="*/ 16 w 227"/>
                <a:gd name="T39" fmla="*/ 31 h 284"/>
                <a:gd name="T40" fmla="*/ 28 w 227"/>
                <a:gd name="T41" fmla="*/ 64 h 284"/>
                <a:gd name="T42" fmla="*/ 34 w 227"/>
                <a:gd name="T43" fmla="*/ 67 h 284"/>
                <a:gd name="T44" fmla="*/ 37 w 227"/>
                <a:gd name="T45" fmla="*/ 66 h 284"/>
                <a:gd name="T46" fmla="*/ 113 w 227"/>
                <a:gd name="T47" fmla="*/ 48 h 284"/>
                <a:gd name="T48" fmla="*/ 157 w 227"/>
                <a:gd name="T49" fmla="*/ 59 h 284"/>
                <a:gd name="T50" fmla="*/ 171 w 227"/>
                <a:gd name="T51" fmla="*/ 101 h 284"/>
                <a:gd name="T52" fmla="*/ 171 w 227"/>
                <a:gd name="T53" fmla="*/ 109 h 284"/>
                <a:gd name="T54" fmla="*/ 142 w 227"/>
                <a:gd name="T55" fmla="*/ 105 h 284"/>
                <a:gd name="T56" fmla="*/ 72 w 227"/>
                <a:gd name="T57" fmla="*/ 228 h 284"/>
                <a:gd name="T58" fmla="*/ 62 w 227"/>
                <a:gd name="T59" fmla="*/ 218 h 284"/>
                <a:gd name="T60" fmla="*/ 57 w 227"/>
                <a:gd name="T61" fmla="*/ 195 h 284"/>
                <a:gd name="T62" fmla="*/ 73 w 227"/>
                <a:gd name="T63" fmla="*/ 161 h 284"/>
                <a:gd name="T64" fmla="*/ 123 w 227"/>
                <a:gd name="T65" fmla="*/ 148 h 284"/>
                <a:gd name="T66" fmla="*/ 171 w 227"/>
                <a:gd name="T67" fmla="*/ 152 h 284"/>
                <a:gd name="T68" fmla="*/ 171 w 227"/>
                <a:gd name="T69" fmla="*/ 232 h 284"/>
                <a:gd name="T70" fmla="*/ 171 w 227"/>
                <a:gd name="T71" fmla="*/ 232 h 284"/>
                <a:gd name="T72" fmla="*/ 124 w 227"/>
                <a:gd name="T73" fmla="*/ 238 h 284"/>
                <a:gd name="T74" fmla="*/ 72 w 227"/>
                <a:gd name="T75" fmla="*/ 228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7" h="284">
                  <a:moveTo>
                    <a:pt x="142" y="105"/>
                  </a:moveTo>
                  <a:cubicBezTo>
                    <a:pt x="135" y="105"/>
                    <a:pt x="126" y="104"/>
                    <a:pt x="115" y="104"/>
                  </a:cubicBezTo>
                  <a:cubicBezTo>
                    <a:pt x="100" y="104"/>
                    <a:pt x="85" y="106"/>
                    <a:pt x="72" y="110"/>
                  </a:cubicBezTo>
                  <a:cubicBezTo>
                    <a:pt x="58" y="114"/>
                    <a:pt x="46" y="119"/>
                    <a:pt x="35" y="127"/>
                  </a:cubicBezTo>
                  <a:cubicBezTo>
                    <a:pt x="24" y="134"/>
                    <a:pt x="16" y="144"/>
                    <a:pt x="10" y="156"/>
                  </a:cubicBezTo>
                  <a:cubicBezTo>
                    <a:pt x="4" y="167"/>
                    <a:pt x="0" y="181"/>
                    <a:pt x="0" y="196"/>
                  </a:cubicBezTo>
                  <a:cubicBezTo>
                    <a:pt x="0" y="212"/>
                    <a:pt x="3" y="225"/>
                    <a:pt x="8" y="236"/>
                  </a:cubicBezTo>
                  <a:cubicBezTo>
                    <a:pt x="14" y="247"/>
                    <a:pt x="21" y="256"/>
                    <a:pt x="31" y="263"/>
                  </a:cubicBezTo>
                  <a:cubicBezTo>
                    <a:pt x="41" y="270"/>
                    <a:pt x="53" y="276"/>
                    <a:pt x="67" y="279"/>
                  </a:cubicBezTo>
                  <a:cubicBezTo>
                    <a:pt x="81" y="282"/>
                    <a:pt x="96" y="284"/>
                    <a:pt x="113" y="284"/>
                  </a:cubicBezTo>
                  <a:cubicBezTo>
                    <a:pt x="131" y="284"/>
                    <a:pt x="149" y="282"/>
                    <a:pt x="166" y="279"/>
                  </a:cubicBezTo>
                  <a:cubicBezTo>
                    <a:pt x="184" y="276"/>
                    <a:pt x="205" y="272"/>
                    <a:pt x="210" y="271"/>
                  </a:cubicBezTo>
                  <a:cubicBezTo>
                    <a:pt x="216" y="269"/>
                    <a:pt x="223" y="267"/>
                    <a:pt x="223" y="267"/>
                  </a:cubicBezTo>
                  <a:cubicBezTo>
                    <a:pt x="227" y="266"/>
                    <a:pt x="227" y="262"/>
                    <a:pt x="227" y="262"/>
                  </a:cubicBezTo>
                  <a:cubicBezTo>
                    <a:pt x="227" y="102"/>
                    <a:pt x="227" y="102"/>
                    <a:pt x="227" y="102"/>
                  </a:cubicBezTo>
                  <a:cubicBezTo>
                    <a:pt x="227" y="67"/>
                    <a:pt x="217" y="40"/>
                    <a:pt x="199" y="24"/>
                  </a:cubicBezTo>
                  <a:cubicBezTo>
                    <a:pt x="180" y="8"/>
                    <a:pt x="153" y="0"/>
                    <a:pt x="118" y="0"/>
                  </a:cubicBezTo>
                  <a:cubicBezTo>
                    <a:pt x="105" y="0"/>
                    <a:pt x="84" y="2"/>
                    <a:pt x="72" y="4"/>
                  </a:cubicBezTo>
                  <a:cubicBezTo>
                    <a:pt x="72" y="4"/>
                    <a:pt x="33" y="12"/>
                    <a:pt x="18" y="24"/>
                  </a:cubicBezTo>
                  <a:cubicBezTo>
                    <a:pt x="18" y="24"/>
                    <a:pt x="14" y="26"/>
                    <a:pt x="16" y="31"/>
                  </a:cubicBezTo>
                  <a:cubicBezTo>
                    <a:pt x="28" y="64"/>
                    <a:pt x="28" y="64"/>
                    <a:pt x="28" y="64"/>
                  </a:cubicBezTo>
                  <a:cubicBezTo>
                    <a:pt x="30" y="69"/>
                    <a:pt x="34" y="67"/>
                    <a:pt x="34" y="67"/>
                  </a:cubicBezTo>
                  <a:cubicBezTo>
                    <a:pt x="34" y="67"/>
                    <a:pt x="35" y="67"/>
                    <a:pt x="37" y="66"/>
                  </a:cubicBezTo>
                  <a:cubicBezTo>
                    <a:pt x="71" y="48"/>
                    <a:pt x="113" y="48"/>
                    <a:pt x="113" y="48"/>
                  </a:cubicBezTo>
                  <a:cubicBezTo>
                    <a:pt x="132" y="48"/>
                    <a:pt x="147" y="52"/>
                    <a:pt x="157" y="59"/>
                  </a:cubicBezTo>
                  <a:cubicBezTo>
                    <a:pt x="166" y="67"/>
                    <a:pt x="171" y="78"/>
                    <a:pt x="171" y="101"/>
                  </a:cubicBezTo>
                  <a:cubicBezTo>
                    <a:pt x="171" y="109"/>
                    <a:pt x="171" y="109"/>
                    <a:pt x="171" y="109"/>
                  </a:cubicBezTo>
                  <a:cubicBezTo>
                    <a:pt x="156" y="106"/>
                    <a:pt x="142" y="105"/>
                    <a:pt x="142" y="105"/>
                  </a:cubicBezTo>
                  <a:close/>
                  <a:moveTo>
                    <a:pt x="72" y="228"/>
                  </a:moveTo>
                  <a:cubicBezTo>
                    <a:pt x="66" y="223"/>
                    <a:pt x="65" y="221"/>
                    <a:pt x="62" y="218"/>
                  </a:cubicBezTo>
                  <a:cubicBezTo>
                    <a:pt x="59" y="212"/>
                    <a:pt x="57" y="205"/>
                    <a:pt x="57" y="195"/>
                  </a:cubicBezTo>
                  <a:cubicBezTo>
                    <a:pt x="57" y="180"/>
                    <a:pt x="62" y="169"/>
                    <a:pt x="73" y="161"/>
                  </a:cubicBezTo>
                  <a:cubicBezTo>
                    <a:pt x="73" y="161"/>
                    <a:pt x="88" y="148"/>
                    <a:pt x="123" y="148"/>
                  </a:cubicBezTo>
                  <a:cubicBezTo>
                    <a:pt x="149" y="149"/>
                    <a:pt x="171" y="152"/>
                    <a:pt x="171" y="152"/>
                  </a:cubicBezTo>
                  <a:cubicBezTo>
                    <a:pt x="171" y="232"/>
                    <a:pt x="171" y="232"/>
                    <a:pt x="171" y="232"/>
                  </a:cubicBezTo>
                  <a:cubicBezTo>
                    <a:pt x="171" y="232"/>
                    <a:pt x="171" y="232"/>
                    <a:pt x="171" y="232"/>
                  </a:cubicBezTo>
                  <a:cubicBezTo>
                    <a:pt x="171" y="232"/>
                    <a:pt x="149" y="237"/>
                    <a:pt x="124" y="238"/>
                  </a:cubicBezTo>
                  <a:cubicBezTo>
                    <a:pt x="88" y="240"/>
                    <a:pt x="72" y="228"/>
                    <a:pt x="72" y="228"/>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20" name="Freeform 27"/>
            <p:cNvSpPr>
              <a:spLocks/>
            </p:cNvSpPr>
            <p:nvPr userDrawn="1"/>
          </p:nvSpPr>
          <p:spPr bwMode="auto">
            <a:xfrm>
              <a:off x="5162" y="1676"/>
              <a:ext cx="386" cy="653"/>
            </a:xfrm>
            <a:custGeom>
              <a:avLst/>
              <a:gdLst>
                <a:gd name="T0" fmla="*/ 162 w 163"/>
                <a:gd name="T1" fmla="*/ 13 h 276"/>
                <a:gd name="T2" fmla="*/ 159 w 163"/>
                <a:gd name="T3" fmla="*/ 7 h 276"/>
                <a:gd name="T4" fmla="*/ 130 w 163"/>
                <a:gd name="T5" fmla="*/ 2 h 276"/>
                <a:gd name="T6" fmla="*/ 85 w 163"/>
                <a:gd name="T7" fmla="*/ 9 h 276"/>
                <a:gd name="T8" fmla="*/ 55 w 163"/>
                <a:gd name="T9" fmla="*/ 31 h 276"/>
                <a:gd name="T10" fmla="*/ 55 w 163"/>
                <a:gd name="T11" fmla="*/ 9 h 276"/>
                <a:gd name="T12" fmla="*/ 50 w 163"/>
                <a:gd name="T13" fmla="*/ 4 h 276"/>
                <a:gd name="T14" fmla="*/ 5 w 163"/>
                <a:gd name="T15" fmla="*/ 4 h 276"/>
                <a:gd name="T16" fmla="*/ 0 w 163"/>
                <a:gd name="T17" fmla="*/ 9 h 276"/>
                <a:gd name="T18" fmla="*/ 0 w 163"/>
                <a:gd name="T19" fmla="*/ 270 h 276"/>
                <a:gd name="T20" fmla="*/ 6 w 163"/>
                <a:gd name="T21" fmla="*/ 276 h 276"/>
                <a:gd name="T22" fmla="*/ 52 w 163"/>
                <a:gd name="T23" fmla="*/ 276 h 276"/>
                <a:gd name="T24" fmla="*/ 57 w 163"/>
                <a:gd name="T25" fmla="*/ 270 h 276"/>
                <a:gd name="T26" fmla="*/ 57 w 163"/>
                <a:gd name="T27" fmla="*/ 140 h 276"/>
                <a:gd name="T28" fmla="*/ 63 w 163"/>
                <a:gd name="T29" fmla="*/ 94 h 276"/>
                <a:gd name="T30" fmla="*/ 78 w 163"/>
                <a:gd name="T31" fmla="*/ 68 h 276"/>
                <a:gd name="T32" fmla="*/ 100 w 163"/>
                <a:gd name="T33" fmla="*/ 55 h 276"/>
                <a:gd name="T34" fmla="*/ 123 w 163"/>
                <a:gd name="T35" fmla="*/ 52 h 276"/>
                <a:gd name="T36" fmla="*/ 142 w 163"/>
                <a:gd name="T37" fmla="*/ 54 h 276"/>
                <a:gd name="T38" fmla="*/ 149 w 163"/>
                <a:gd name="T39" fmla="*/ 50 h 276"/>
                <a:gd name="T40" fmla="*/ 162 w 163"/>
                <a:gd name="T41" fmla="*/ 13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3" h="276">
                  <a:moveTo>
                    <a:pt x="162" y="13"/>
                  </a:moveTo>
                  <a:cubicBezTo>
                    <a:pt x="163" y="9"/>
                    <a:pt x="161" y="7"/>
                    <a:pt x="159" y="7"/>
                  </a:cubicBezTo>
                  <a:cubicBezTo>
                    <a:pt x="156" y="5"/>
                    <a:pt x="142" y="2"/>
                    <a:pt x="130" y="2"/>
                  </a:cubicBezTo>
                  <a:cubicBezTo>
                    <a:pt x="108" y="0"/>
                    <a:pt x="96" y="4"/>
                    <a:pt x="85" y="9"/>
                  </a:cubicBezTo>
                  <a:cubicBezTo>
                    <a:pt x="74" y="14"/>
                    <a:pt x="62" y="22"/>
                    <a:pt x="55" y="31"/>
                  </a:cubicBezTo>
                  <a:cubicBezTo>
                    <a:pt x="55" y="9"/>
                    <a:pt x="55" y="9"/>
                    <a:pt x="55" y="9"/>
                  </a:cubicBezTo>
                  <a:cubicBezTo>
                    <a:pt x="55" y="6"/>
                    <a:pt x="53" y="4"/>
                    <a:pt x="50" y="4"/>
                  </a:cubicBezTo>
                  <a:cubicBezTo>
                    <a:pt x="5" y="4"/>
                    <a:pt x="5" y="4"/>
                    <a:pt x="5" y="4"/>
                  </a:cubicBezTo>
                  <a:cubicBezTo>
                    <a:pt x="3" y="4"/>
                    <a:pt x="0" y="6"/>
                    <a:pt x="0" y="9"/>
                  </a:cubicBezTo>
                  <a:cubicBezTo>
                    <a:pt x="0" y="270"/>
                    <a:pt x="0" y="270"/>
                    <a:pt x="0" y="270"/>
                  </a:cubicBezTo>
                  <a:cubicBezTo>
                    <a:pt x="0" y="273"/>
                    <a:pt x="3" y="276"/>
                    <a:pt x="6" y="276"/>
                  </a:cubicBezTo>
                  <a:cubicBezTo>
                    <a:pt x="52" y="276"/>
                    <a:pt x="52" y="276"/>
                    <a:pt x="52" y="276"/>
                  </a:cubicBezTo>
                  <a:cubicBezTo>
                    <a:pt x="55" y="276"/>
                    <a:pt x="57" y="273"/>
                    <a:pt x="57" y="270"/>
                  </a:cubicBezTo>
                  <a:cubicBezTo>
                    <a:pt x="57" y="140"/>
                    <a:pt x="57" y="140"/>
                    <a:pt x="57" y="140"/>
                  </a:cubicBezTo>
                  <a:cubicBezTo>
                    <a:pt x="57" y="123"/>
                    <a:pt x="59" y="105"/>
                    <a:pt x="63" y="94"/>
                  </a:cubicBezTo>
                  <a:cubicBezTo>
                    <a:pt x="67" y="83"/>
                    <a:pt x="72" y="75"/>
                    <a:pt x="78" y="68"/>
                  </a:cubicBezTo>
                  <a:cubicBezTo>
                    <a:pt x="85" y="62"/>
                    <a:pt x="92" y="58"/>
                    <a:pt x="100" y="55"/>
                  </a:cubicBezTo>
                  <a:cubicBezTo>
                    <a:pt x="108" y="53"/>
                    <a:pt x="117" y="52"/>
                    <a:pt x="123" y="52"/>
                  </a:cubicBezTo>
                  <a:cubicBezTo>
                    <a:pt x="132" y="52"/>
                    <a:pt x="142" y="54"/>
                    <a:pt x="142" y="54"/>
                  </a:cubicBezTo>
                  <a:cubicBezTo>
                    <a:pt x="146" y="55"/>
                    <a:pt x="148" y="53"/>
                    <a:pt x="149" y="50"/>
                  </a:cubicBezTo>
                  <a:cubicBezTo>
                    <a:pt x="152" y="42"/>
                    <a:pt x="160" y="18"/>
                    <a:pt x="162" y="13"/>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21" name="Freeform 28"/>
            <p:cNvSpPr>
              <a:spLocks/>
            </p:cNvSpPr>
            <p:nvPr userDrawn="1"/>
          </p:nvSpPr>
          <p:spPr bwMode="auto">
            <a:xfrm>
              <a:off x="3807" y="1406"/>
              <a:ext cx="728" cy="1219"/>
            </a:xfrm>
            <a:custGeom>
              <a:avLst/>
              <a:gdLst>
                <a:gd name="T0" fmla="*/ 303 w 308"/>
                <a:gd name="T1" fmla="*/ 6 h 515"/>
                <a:gd name="T2" fmla="*/ 286 w 308"/>
                <a:gd name="T3" fmla="*/ 2 h 515"/>
                <a:gd name="T4" fmla="*/ 262 w 308"/>
                <a:gd name="T5" fmla="*/ 0 h 515"/>
                <a:gd name="T6" fmla="*/ 188 w 308"/>
                <a:gd name="T7" fmla="*/ 27 h 515"/>
                <a:gd name="T8" fmla="*/ 153 w 308"/>
                <a:gd name="T9" fmla="*/ 106 h 515"/>
                <a:gd name="T10" fmla="*/ 151 w 308"/>
                <a:gd name="T11" fmla="*/ 118 h 515"/>
                <a:gd name="T12" fmla="*/ 111 w 308"/>
                <a:gd name="T13" fmla="*/ 118 h 515"/>
                <a:gd name="T14" fmla="*/ 105 w 308"/>
                <a:gd name="T15" fmla="*/ 123 h 515"/>
                <a:gd name="T16" fmla="*/ 99 w 308"/>
                <a:gd name="T17" fmla="*/ 159 h 515"/>
                <a:gd name="T18" fmla="*/ 104 w 308"/>
                <a:gd name="T19" fmla="*/ 165 h 515"/>
                <a:gd name="T20" fmla="*/ 143 w 308"/>
                <a:gd name="T21" fmla="*/ 165 h 515"/>
                <a:gd name="T22" fmla="*/ 104 w 308"/>
                <a:gd name="T23" fmla="*/ 384 h 515"/>
                <a:gd name="T24" fmla="*/ 93 w 308"/>
                <a:gd name="T25" fmla="*/ 427 h 515"/>
                <a:gd name="T26" fmla="*/ 81 w 308"/>
                <a:gd name="T27" fmla="*/ 452 h 515"/>
                <a:gd name="T28" fmla="*/ 65 w 308"/>
                <a:gd name="T29" fmla="*/ 464 h 515"/>
                <a:gd name="T30" fmla="*/ 44 w 308"/>
                <a:gd name="T31" fmla="*/ 467 h 515"/>
                <a:gd name="T32" fmla="*/ 30 w 308"/>
                <a:gd name="T33" fmla="*/ 466 h 515"/>
                <a:gd name="T34" fmla="*/ 21 w 308"/>
                <a:gd name="T35" fmla="*/ 463 h 515"/>
                <a:gd name="T36" fmla="*/ 15 w 308"/>
                <a:gd name="T37" fmla="*/ 466 h 515"/>
                <a:gd name="T38" fmla="*/ 2 w 308"/>
                <a:gd name="T39" fmla="*/ 501 h 515"/>
                <a:gd name="T40" fmla="*/ 4 w 308"/>
                <a:gd name="T41" fmla="*/ 508 h 515"/>
                <a:gd name="T42" fmla="*/ 20 w 308"/>
                <a:gd name="T43" fmla="*/ 513 h 515"/>
                <a:gd name="T44" fmla="*/ 46 w 308"/>
                <a:gd name="T45" fmla="*/ 515 h 515"/>
                <a:gd name="T46" fmla="*/ 89 w 308"/>
                <a:gd name="T47" fmla="*/ 509 h 515"/>
                <a:gd name="T48" fmla="*/ 121 w 308"/>
                <a:gd name="T49" fmla="*/ 486 h 515"/>
                <a:gd name="T50" fmla="*/ 144 w 308"/>
                <a:gd name="T51" fmla="*/ 447 h 515"/>
                <a:gd name="T52" fmla="*/ 159 w 308"/>
                <a:gd name="T53" fmla="*/ 388 h 515"/>
                <a:gd name="T54" fmla="*/ 199 w 308"/>
                <a:gd name="T55" fmla="*/ 165 h 515"/>
                <a:gd name="T56" fmla="*/ 257 w 308"/>
                <a:gd name="T57" fmla="*/ 165 h 515"/>
                <a:gd name="T58" fmla="*/ 262 w 308"/>
                <a:gd name="T59" fmla="*/ 160 h 515"/>
                <a:gd name="T60" fmla="*/ 269 w 308"/>
                <a:gd name="T61" fmla="*/ 123 h 515"/>
                <a:gd name="T62" fmla="*/ 263 w 308"/>
                <a:gd name="T63" fmla="*/ 118 h 515"/>
                <a:gd name="T64" fmla="*/ 207 w 308"/>
                <a:gd name="T65" fmla="*/ 118 h 515"/>
                <a:gd name="T66" fmla="*/ 217 w 308"/>
                <a:gd name="T67" fmla="*/ 78 h 515"/>
                <a:gd name="T68" fmla="*/ 229 w 308"/>
                <a:gd name="T69" fmla="*/ 60 h 515"/>
                <a:gd name="T70" fmla="*/ 243 w 308"/>
                <a:gd name="T71" fmla="*/ 51 h 515"/>
                <a:gd name="T72" fmla="*/ 262 w 308"/>
                <a:gd name="T73" fmla="*/ 48 h 515"/>
                <a:gd name="T74" fmla="*/ 277 w 308"/>
                <a:gd name="T75" fmla="*/ 49 h 515"/>
                <a:gd name="T76" fmla="*/ 286 w 308"/>
                <a:gd name="T77" fmla="*/ 51 h 515"/>
                <a:gd name="T78" fmla="*/ 293 w 308"/>
                <a:gd name="T79" fmla="*/ 49 h 515"/>
                <a:gd name="T80" fmla="*/ 307 w 308"/>
                <a:gd name="T81" fmla="*/ 12 h 515"/>
                <a:gd name="T82" fmla="*/ 303 w 308"/>
                <a:gd name="T83" fmla="*/ 6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08" h="515">
                  <a:moveTo>
                    <a:pt x="303" y="6"/>
                  </a:moveTo>
                  <a:cubicBezTo>
                    <a:pt x="298" y="4"/>
                    <a:pt x="293" y="3"/>
                    <a:pt x="286" y="2"/>
                  </a:cubicBezTo>
                  <a:cubicBezTo>
                    <a:pt x="279" y="1"/>
                    <a:pt x="271" y="0"/>
                    <a:pt x="262" y="0"/>
                  </a:cubicBezTo>
                  <a:cubicBezTo>
                    <a:pt x="231" y="0"/>
                    <a:pt x="206" y="9"/>
                    <a:pt x="188" y="27"/>
                  </a:cubicBezTo>
                  <a:cubicBezTo>
                    <a:pt x="171" y="44"/>
                    <a:pt x="159" y="71"/>
                    <a:pt x="153" y="106"/>
                  </a:cubicBezTo>
                  <a:cubicBezTo>
                    <a:pt x="151" y="118"/>
                    <a:pt x="151" y="118"/>
                    <a:pt x="151" y="118"/>
                  </a:cubicBezTo>
                  <a:cubicBezTo>
                    <a:pt x="111" y="118"/>
                    <a:pt x="111" y="118"/>
                    <a:pt x="111" y="118"/>
                  </a:cubicBezTo>
                  <a:cubicBezTo>
                    <a:pt x="111" y="118"/>
                    <a:pt x="106" y="118"/>
                    <a:pt x="105" y="123"/>
                  </a:cubicBezTo>
                  <a:cubicBezTo>
                    <a:pt x="99" y="159"/>
                    <a:pt x="99" y="159"/>
                    <a:pt x="99" y="159"/>
                  </a:cubicBezTo>
                  <a:cubicBezTo>
                    <a:pt x="98" y="163"/>
                    <a:pt x="100" y="165"/>
                    <a:pt x="104" y="165"/>
                  </a:cubicBezTo>
                  <a:cubicBezTo>
                    <a:pt x="143" y="165"/>
                    <a:pt x="143" y="165"/>
                    <a:pt x="143" y="165"/>
                  </a:cubicBezTo>
                  <a:cubicBezTo>
                    <a:pt x="104" y="384"/>
                    <a:pt x="104" y="384"/>
                    <a:pt x="104" y="384"/>
                  </a:cubicBezTo>
                  <a:cubicBezTo>
                    <a:pt x="101" y="402"/>
                    <a:pt x="97" y="416"/>
                    <a:pt x="93" y="427"/>
                  </a:cubicBezTo>
                  <a:cubicBezTo>
                    <a:pt x="89" y="438"/>
                    <a:pt x="86" y="446"/>
                    <a:pt x="81" y="452"/>
                  </a:cubicBezTo>
                  <a:cubicBezTo>
                    <a:pt x="77" y="458"/>
                    <a:pt x="72" y="462"/>
                    <a:pt x="65" y="464"/>
                  </a:cubicBezTo>
                  <a:cubicBezTo>
                    <a:pt x="59" y="466"/>
                    <a:pt x="52" y="467"/>
                    <a:pt x="44" y="467"/>
                  </a:cubicBezTo>
                  <a:cubicBezTo>
                    <a:pt x="40" y="467"/>
                    <a:pt x="35" y="467"/>
                    <a:pt x="30" y="466"/>
                  </a:cubicBezTo>
                  <a:cubicBezTo>
                    <a:pt x="26" y="465"/>
                    <a:pt x="24" y="464"/>
                    <a:pt x="21" y="463"/>
                  </a:cubicBezTo>
                  <a:cubicBezTo>
                    <a:pt x="21" y="463"/>
                    <a:pt x="16" y="461"/>
                    <a:pt x="15" y="466"/>
                  </a:cubicBezTo>
                  <a:cubicBezTo>
                    <a:pt x="13" y="469"/>
                    <a:pt x="3" y="498"/>
                    <a:pt x="2" y="501"/>
                  </a:cubicBezTo>
                  <a:cubicBezTo>
                    <a:pt x="0" y="505"/>
                    <a:pt x="2" y="507"/>
                    <a:pt x="4" y="508"/>
                  </a:cubicBezTo>
                  <a:cubicBezTo>
                    <a:pt x="10" y="510"/>
                    <a:pt x="13" y="511"/>
                    <a:pt x="20" y="513"/>
                  </a:cubicBezTo>
                  <a:cubicBezTo>
                    <a:pt x="30" y="515"/>
                    <a:pt x="38" y="515"/>
                    <a:pt x="46" y="515"/>
                  </a:cubicBezTo>
                  <a:cubicBezTo>
                    <a:pt x="62" y="515"/>
                    <a:pt x="77" y="513"/>
                    <a:pt x="89" y="509"/>
                  </a:cubicBezTo>
                  <a:cubicBezTo>
                    <a:pt x="101" y="504"/>
                    <a:pt x="112" y="496"/>
                    <a:pt x="121" y="486"/>
                  </a:cubicBezTo>
                  <a:cubicBezTo>
                    <a:pt x="132" y="475"/>
                    <a:pt x="138" y="463"/>
                    <a:pt x="144" y="447"/>
                  </a:cubicBezTo>
                  <a:cubicBezTo>
                    <a:pt x="150" y="431"/>
                    <a:pt x="155" y="411"/>
                    <a:pt x="159" y="388"/>
                  </a:cubicBezTo>
                  <a:cubicBezTo>
                    <a:pt x="199" y="165"/>
                    <a:pt x="199" y="165"/>
                    <a:pt x="199" y="165"/>
                  </a:cubicBezTo>
                  <a:cubicBezTo>
                    <a:pt x="257" y="165"/>
                    <a:pt x="257" y="165"/>
                    <a:pt x="257" y="165"/>
                  </a:cubicBezTo>
                  <a:cubicBezTo>
                    <a:pt x="257" y="165"/>
                    <a:pt x="261" y="165"/>
                    <a:pt x="262" y="160"/>
                  </a:cubicBezTo>
                  <a:cubicBezTo>
                    <a:pt x="269" y="123"/>
                    <a:pt x="269" y="123"/>
                    <a:pt x="269" y="123"/>
                  </a:cubicBezTo>
                  <a:cubicBezTo>
                    <a:pt x="269" y="120"/>
                    <a:pt x="268" y="118"/>
                    <a:pt x="263" y="118"/>
                  </a:cubicBezTo>
                  <a:cubicBezTo>
                    <a:pt x="207" y="118"/>
                    <a:pt x="207" y="118"/>
                    <a:pt x="207" y="118"/>
                  </a:cubicBezTo>
                  <a:cubicBezTo>
                    <a:pt x="208" y="117"/>
                    <a:pt x="210" y="97"/>
                    <a:pt x="217" y="78"/>
                  </a:cubicBezTo>
                  <a:cubicBezTo>
                    <a:pt x="219" y="70"/>
                    <a:pt x="224" y="64"/>
                    <a:pt x="229" y="60"/>
                  </a:cubicBezTo>
                  <a:cubicBezTo>
                    <a:pt x="233" y="55"/>
                    <a:pt x="238" y="52"/>
                    <a:pt x="243" y="51"/>
                  </a:cubicBezTo>
                  <a:cubicBezTo>
                    <a:pt x="249" y="49"/>
                    <a:pt x="255" y="48"/>
                    <a:pt x="262" y="48"/>
                  </a:cubicBezTo>
                  <a:cubicBezTo>
                    <a:pt x="267" y="48"/>
                    <a:pt x="273" y="48"/>
                    <a:pt x="277" y="49"/>
                  </a:cubicBezTo>
                  <a:cubicBezTo>
                    <a:pt x="282" y="50"/>
                    <a:pt x="284" y="51"/>
                    <a:pt x="286" y="51"/>
                  </a:cubicBezTo>
                  <a:cubicBezTo>
                    <a:pt x="291" y="53"/>
                    <a:pt x="292" y="52"/>
                    <a:pt x="293" y="49"/>
                  </a:cubicBezTo>
                  <a:cubicBezTo>
                    <a:pt x="307" y="12"/>
                    <a:pt x="307" y="12"/>
                    <a:pt x="307" y="12"/>
                  </a:cubicBezTo>
                  <a:cubicBezTo>
                    <a:pt x="308" y="8"/>
                    <a:pt x="305" y="6"/>
                    <a:pt x="303" y="6"/>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22" name="Freeform 29"/>
            <p:cNvSpPr>
              <a:spLocks/>
            </p:cNvSpPr>
            <p:nvPr userDrawn="1"/>
          </p:nvSpPr>
          <p:spPr bwMode="auto">
            <a:xfrm>
              <a:off x="2542" y="1421"/>
              <a:ext cx="132" cy="908"/>
            </a:xfrm>
            <a:custGeom>
              <a:avLst/>
              <a:gdLst>
                <a:gd name="T0" fmla="*/ 56 w 56"/>
                <a:gd name="T1" fmla="*/ 378 h 384"/>
                <a:gd name="T2" fmla="*/ 51 w 56"/>
                <a:gd name="T3" fmla="*/ 384 h 384"/>
                <a:gd name="T4" fmla="*/ 5 w 56"/>
                <a:gd name="T5" fmla="*/ 384 h 384"/>
                <a:gd name="T6" fmla="*/ 0 w 56"/>
                <a:gd name="T7" fmla="*/ 378 h 384"/>
                <a:gd name="T8" fmla="*/ 0 w 56"/>
                <a:gd name="T9" fmla="*/ 5 h 384"/>
                <a:gd name="T10" fmla="*/ 5 w 56"/>
                <a:gd name="T11" fmla="*/ 0 h 384"/>
                <a:gd name="T12" fmla="*/ 51 w 56"/>
                <a:gd name="T13" fmla="*/ 0 h 384"/>
                <a:gd name="T14" fmla="*/ 56 w 56"/>
                <a:gd name="T15" fmla="*/ 5 h 384"/>
                <a:gd name="T16" fmla="*/ 56 w 56"/>
                <a:gd name="T17" fmla="*/ 378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384">
                  <a:moveTo>
                    <a:pt x="56" y="378"/>
                  </a:moveTo>
                  <a:cubicBezTo>
                    <a:pt x="56" y="381"/>
                    <a:pt x="54" y="384"/>
                    <a:pt x="51" y="384"/>
                  </a:cubicBezTo>
                  <a:cubicBezTo>
                    <a:pt x="5" y="384"/>
                    <a:pt x="5" y="384"/>
                    <a:pt x="5" y="384"/>
                  </a:cubicBezTo>
                  <a:cubicBezTo>
                    <a:pt x="2" y="384"/>
                    <a:pt x="0" y="381"/>
                    <a:pt x="0" y="378"/>
                  </a:cubicBezTo>
                  <a:cubicBezTo>
                    <a:pt x="0" y="5"/>
                    <a:pt x="0" y="5"/>
                    <a:pt x="0" y="5"/>
                  </a:cubicBezTo>
                  <a:cubicBezTo>
                    <a:pt x="0" y="2"/>
                    <a:pt x="2" y="0"/>
                    <a:pt x="5" y="0"/>
                  </a:cubicBezTo>
                  <a:cubicBezTo>
                    <a:pt x="51" y="0"/>
                    <a:pt x="51" y="0"/>
                    <a:pt x="51" y="0"/>
                  </a:cubicBezTo>
                  <a:cubicBezTo>
                    <a:pt x="54" y="0"/>
                    <a:pt x="56" y="2"/>
                    <a:pt x="56" y="5"/>
                  </a:cubicBezTo>
                  <a:lnTo>
                    <a:pt x="56" y="378"/>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grpSp>
      <p:cxnSp>
        <p:nvCxnSpPr>
          <p:cNvPr id="7" name="Straight Connector 6"/>
          <p:cNvCxnSpPr/>
          <p:nvPr/>
        </p:nvCxnSpPr>
        <p:spPr>
          <a:xfrm>
            <a:off x="5832389" y="0"/>
            <a:ext cx="0" cy="469557"/>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32004603"/>
      </p:ext>
    </p:extLst>
  </p:cSld>
  <p:clrMap bg1="lt1" tx1="dk1" bg2="lt2" tx2="dk2" accent1="accent1" accent2="accent2" accent3="accent3" accent4="accent4" accent5="accent5" accent6="accent6" hlink="hlink" folHlink="folHlink"/>
  <p:notesStyle>
    <a:lvl1pPr marL="0" indent="0" algn="l" defTabSz="914400" rtl="0" eaLnBrk="1" latinLnBrk="0" hangingPunct="1">
      <a:buFont typeface="Arial" panose="020B0604020202020204" pitchFamily="34" charset="0"/>
      <a:buNone/>
      <a:defRPr sz="1000" kern="1200">
        <a:solidFill>
          <a:schemeClr val="tx1"/>
        </a:solidFill>
        <a:latin typeface="Salesforce Sans"/>
        <a:ea typeface="+mn-ea"/>
        <a:cs typeface="+mn-cs"/>
      </a:defRPr>
    </a:lvl1pPr>
    <a:lvl2pPr marL="457200" indent="0" algn="l" defTabSz="914400" rtl="0" eaLnBrk="1" latinLnBrk="0" hangingPunct="1">
      <a:buFont typeface="Arial" panose="020B0604020202020204" pitchFamily="34" charset="0"/>
      <a:buNone/>
      <a:defRPr sz="1200" kern="1200">
        <a:solidFill>
          <a:schemeClr val="tx1"/>
        </a:solidFill>
        <a:latin typeface="+mn-lt"/>
        <a:ea typeface="+mn-ea"/>
        <a:cs typeface="+mn-cs"/>
      </a:defRPr>
    </a:lvl2pPr>
    <a:lvl3pPr marL="914400" indent="0" algn="l" defTabSz="914400" rtl="0" eaLnBrk="1" latinLnBrk="0" hangingPunct="1">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buFont typeface="Arial" panose="020B0604020202020204" pitchFamily="34" charset="0"/>
      <a:buNone/>
      <a:defRPr sz="1200" kern="1200">
        <a:solidFill>
          <a:schemeClr val="tx1"/>
        </a:solidFill>
        <a:latin typeface="+mn-lt"/>
        <a:ea typeface="+mn-ea"/>
        <a:cs typeface="+mn-cs"/>
      </a:defRPr>
    </a:lvl4pPr>
    <a:lvl5pPr marL="1828800" indent="0" algn="l" defTabSz="914400" rtl="0" eaLnBrk="1" latinLnBrk="0" hangingPunct="1">
      <a:buFont typeface="Arial" panose="020B0604020202020204" pitchFamily="34" charset="0"/>
      <a:buNone/>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Shape 5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 name="Shape 5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40719882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Shape 5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 name="Shape 5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10444306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Shape 5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 name="Shape 5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3070418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Shape 5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 name="Shape 5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25353533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Shape 5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 name="Shape 5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41227003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Shape 5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 name="Shape 5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104486660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74.jpeg"/><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75.jpeg"/><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jpeg"/><Relationship Id="rId1" Type="http://schemas.openxmlformats.org/officeDocument/2006/relationships/slideMaster" Target="../slideMasters/slideMaster3.xml"/><Relationship Id="rId4" Type="http://schemas.openxmlformats.org/officeDocument/2006/relationships/image" Target="../media/image55.png"/></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78.jpeg"/><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55.png"/><Relationship Id="rId7" Type="http://schemas.openxmlformats.org/officeDocument/2006/relationships/image" Target="../media/image83.png"/><Relationship Id="rId2" Type="http://schemas.openxmlformats.org/officeDocument/2006/relationships/image" Target="../media/image79.jpeg"/><Relationship Id="rId1" Type="http://schemas.openxmlformats.org/officeDocument/2006/relationships/slideMaster" Target="../slideMasters/slideMaster3.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 Id="rId9" Type="http://schemas.openxmlformats.org/officeDocument/2006/relationships/image" Target="../media/image84.png"/></Relationships>
</file>

<file path=ppt/slideLayouts/_rels/slideLayout106.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55.png"/><Relationship Id="rId7" Type="http://schemas.openxmlformats.org/officeDocument/2006/relationships/image" Target="../media/image87.png"/><Relationship Id="rId2" Type="http://schemas.openxmlformats.org/officeDocument/2006/relationships/image" Target="../media/image85.jpeg"/><Relationship Id="rId1" Type="http://schemas.openxmlformats.org/officeDocument/2006/relationships/slideMaster" Target="../slideMasters/slideMaster3.xml"/><Relationship Id="rId6" Type="http://schemas.openxmlformats.org/officeDocument/2006/relationships/image" Target="../media/image84.png"/><Relationship Id="rId5" Type="http://schemas.openxmlformats.org/officeDocument/2006/relationships/image" Target="../media/image86.png"/><Relationship Id="rId4" Type="http://schemas.openxmlformats.org/officeDocument/2006/relationships/image" Target="../media/image53.png"/></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image" Target="../media/image89.jpeg"/><Relationship Id="rId1" Type="http://schemas.openxmlformats.org/officeDocument/2006/relationships/slideMaster" Target="../slideMasters/slideMaster3.xml"/><Relationship Id="rId4" Type="http://schemas.openxmlformats.org/officeDocument/2006/relationships/image" Target="../media/image55.png"/></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jpeg"/><Relationship Id="rId1" Type="http://schemas.openxmlformats.org/officeDocument/2006/relationships/slideMaster" Target="../slideMasters/slideMaster3.xml"/><Relationship Id="rId4" Type="http://schemas.openxmlformats.org/officeDocument/2006/relationships/image" Target="../media/image93.png"/></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94.png"/><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image" Target="../media/image96.jpeg"/><Relationship Id="rId1" Type="http://schemas.openxmlformats.org/officeDocument/2006/relationships/slideMaster" Target="../slideMasters/slideMaster3.xml"/><Relationship Id="rId4" Type="http://schemas.openxmlformats.org/officeDocument/2006/relationships/image" Target="../media/image98.png"/></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99.jpeg"/><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0.png"/><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5.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7.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4.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8.jpeg"/><Relationship Id="rId1" Type="http://schemas.openxmlformats.org/officeDocument/2006/relationships/slideMaster" Target="../slideMasters/slideMaster1.xml"/><Relationship Id="rId6" Type="http://schemas.openxmlformats.org/officeDocument/2006/relationships/image" Target="../media/image19.png"/><Relationship Id="rId5" Type="http://schemas.openxmlformats.org/officeDocument/2006/relationships/image" Target="../media/image20.png"/><Relationship Id="rId4" Type="http://schemas.openxmlformats.org/officeDocument/2006/relationships/image" Target="../media/image21.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2.jpeg"/><Relationship Id="rId1" Type="http://schemas.openxmlformats.org/officeDocument/2006/relationships/slideMaster" Target="../slideMasters/slideMaster1.xml"/><Relationship Id="rId6" Type="http://schemas.openxmlformats.org/officeDocument/2006/relationships/image" Target="../media/image19.png"/><Relationship Id="rId5" Type="http://schemas.openxmlformats.org/officeDocument/2006/relationships/image" Target="../media/image20.png"/><Relationship Id="rId4" Type="http://schemas.openxmlformats.org/officeDocument/2006/relationships/image" Target="../media/image21.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3.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jp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3.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6.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7.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8.jp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9.jp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0.jp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jp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3.jpg"/><Relationship Id="rId1" Type="http://schemas.openxmlformats.org/officeDocument/2006/relationships/slideMaster" Target="../slideMasters/slideMaster1.xml"/><Relationship Id="rId4" Type="http://schemas.openxmlformats.org/officeDocument/2006/relationships/image" Target="../media/image34.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5.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6.jp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8.jp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jpg"/><Relationship Id="rId1" Type="http://schemas.openxmlformats.org/officeDocument/2006/relationships/slideMaster" Target="../slideMasters/slideMaster2.xml"/><Relationship Id="rId4" Type="http://schemas.openxmlformats.org/officeDocument/2006/relationships/image" Target="../media/image6.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jp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4.jp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5.jp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6.jp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7.jp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Master" Target="../slideMasters/slideMaster2.xml"/><Relationship Id="rId5" Type="http://schemas.openxmlformats.org/officeDocument/2006/relationships/image" Target="../media/image20.png"/><Relationship Id="rId4" Type="http://schemas.openxmlformats.org/officeDocument/2006/relationships/image" Target="../media/image4.pn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8.jpeg"/><Relationship Id="rId1" Type="http://schemas.openxmlformats.org/officeDocument/2006/relationships/slideMaster" Target="../slideMasters/slideMaster2.xml"/><Relationship Id="rId6" Type="http://schemas.openxmlformats.org/officeDocument/2006/relationships/image" Target="../media/image19.png"/><Relationship Id="rId5" Type="http://schemas.openxmlformats.org/officeDocument/2006/relationships/image" Target="../media/image20.png"/><Relationship Id="rId4" Type="http://schemas.openxmlformats.org/officeDocument/2006/relationships/image" Target="../media/image21.png"/></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2.jpeg"/><Relationship Id="rId1" Type="http://schemas.openxmlformats.org/officeDocument/2006/relationships/slideMaster" Target="../slideMasters/slideMaster2.xml"/><Relationship Id="rId6" Type="http://schemas.openxmlformats.org/officeDocument/2006/relationships/image" Target="../media/image19.png"/><Relationship Id="rId5" Type="http://schemas.openxmlformats.org/officeDocument/2006/relationships/image" Target="../media/image20.png"/><Relationship Id="rId4" Type="http://schemas.openxmlformats.org/officeDocument/2006/relationships/image" Target="../media/image2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3.jpe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3.jpe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e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6.jp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7.jpe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8.jp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9.jp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0.jp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jp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3.jpg"/><Relationship Id="rId1" Type="http://schemas.openxmlformats.org/officeDocument/2006/relationships/slideMaster" Target="../slideMasters/slideMaster2.xml"/><Relationship Id="rId4" Type="http://schemas.openxmlformats.org/officeDocument/2006/relationships/image" Target="../media/image34.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5.jp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6.jpg"/><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8.jp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jp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jpg"/><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image" Target="../media/image45.jpeg"/><Relationship Id="rId1" Type="http://schemas.openxmlformats.org/officeDocument/2006/relationships/slideMaster" Target="../slideMasters/slideMaster3.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jpeg"/><Relationship Id="rId9" Type="http://schemas.openxmlformats.org/officeDocument/2006/relationships/image" Target="../media/image52.png"/></Relationships>
</file>

<file path=ppt/slideLayouts/_rels/slideLayout84.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48.png"/><Relationship Id="rId7" Type="http://schemas.openxmlformats.org/officeDocument/2006/relationships/image" Target="../media/image50.png"/><Relationship Id="rId2" Type="http://schemas.openxmlformats.org/officeDocument/2006/relationships/image" Target="../media/image45.jpeg"/><Relationship Id="rId1" Type="http://schemas.openxmlformats.org/officeDocument/2006/relationships/slideMaster" Target="../slideMasters/slideMaster3.xml"/><Relationship Id="rId6" Type="http://schemas.openxmlformats.org/officeDocument/2006/relationships/image" Target="../media/image46.png"/><Relationship Id="rId5" Type="http://schemas.openxmlformats.org/officeDocument/2006/relationships/image" Target="../media/image49.png"/><Relationship Id="rId10" Type="http://schemas.openxmlformats.org/officeDocument/2006/relationships/image" Target="../media/image52.png"/><Relationship Id="rId4" Type="http://schemas.openxmlformats.org/officeDocument/2006/relationships/image" Target="../media/image53.png"/><Relationship Id="rId9" Type="http://schemas.openxmlformats.org/officeDocument/2006/relationships/image" Target="../media/image51.png"/></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6.jpe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7.jpeg"/><Relationship Id="rId1" Type="http://schemas.openxmlformats.org/officeDocument/2006/relationships/slideMaster" Target="../slideMasters/slideMaster3.xml"/><Relationship Id="rId4" Type="http://schemas.openxmlformats.org/officeDocument/2006/relationships/image" Target="../media/image55.png"/></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58.jpeg"/><Relationship Id="rId1" Type="http://schemas.openxmlformats.org/officeDocument/2006/relationships/slideMaster" Target="../slideMasters/slideMaster3.xml"/><Relationship Id="rId4" Type="http://schemas.openxmlformats.org/officeDocument/2006/relationships/image" Target="../media/image55.png"/></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60.jpeg"/><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61.jpeg"/><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62.jpeg"/><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jpeg"/><Relationship Id="rId1" Type="http://schemas.openxmlformats.org/officeDocument/2006/relationships/slideMaster" Target="../slideMasters/slideMaster3.xml"/><Relationship Id="rId4" Type="http://schemas.openxmlformats.org/officeDocument/2006/relationships/image" Target="../media/image55.png"/></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65.jpeg"/><Relationship Id="rId1" Type="http://schemas.openxmlformats.org/officeDocument/2006/relationships/slideMaster" Target="../slideMasters/slideMaster3.xml"/><Relationship Id="rId4" Type="http://schemas.openxmlformats.org/officeDocument/2006/relationships/image" Target="../media/image66.png"/></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image" Target="../media/image43.jpeg"/><Relationship Id="rId1" Type="http://schemas.openxmlformats.org/officeDocument/2006/relationships/slideMaster" Target="../slideMasters/slideMaster3.xml"/><Relationship Id="rId5" Type="http://schemas.openxmlformats.org/officeDocument/2006/relationships/image" Target="../media/image55.png"/><Relationship Id="rId4" Type="http://schemas.openxmlformats.org/officeDocument/2006/relationships/image" Target="../media/image68.jpeg"/></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image" Target="../media/image69.jpeg"/><Relationship Id="rId1" Type="http://schemas.openxmlformats.org/officeDocument/2006/relationships/slideMaster" Target="../slideMasters/slideMaster3.xml"/><Relationship Id="rId5" Type="http://schemas.openxmlformats.org/officeDocument/2006/relationships/image" Target="../media/image70.png"/><Relationship Id="rId4" Type="http://schemas.openxmlformats.org/officeDocument/2006/relationships/image" Target="../media/image55.png"/></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71.jpeg"/><Relationship Id="rId1" Type="http://schemas.openxmlformats.org/officeDocument/2006/relationships/slideMaster" Target="../slideMasters/slideMaster3.xml"/><Relationship Id="rId5" Type="http://schemas.openxmlformats.org/officeDocument/2006/relationships/image" Target="../media/image55.png"/><Relationship Id="rId4" Type="http://schemas.openxmlformats.org/officeDocument/2006/relationships/image" Target="../media/image72.jpe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_ A">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
            <a:ext cx="12188825" cy="6858000"/>
          </a:xfrm>
          <a:prstGeom prst="rect">
            <a:avLst/>
          </a:prstGeom>
        </p:spPr>
      </p:pic>
      <p:sp>
        <p:nvSpPr>
          <p:cNvPr id="2" name="Title 1"/>
          <p:cNvSpPr>
            <a:spLocks noGrp="1"/>
          </p:cNvSpPr>
          <p:nvPr userDrawn="1">
            <p:ph type="ctrTitle"/>
          </p:nvPr>
        </p:nvSpPr>
        <p:spPr>
          <a:xfrm>
            <a:off x="2098833" y="2590618"/>
            <a:ext cx="5184284" cy="1298448"/>
          </a:xfrm>
        </p:spPr>
        <p:txBody>
          <a:bodyPr>
            <a:noAutofit/>
          </a:bodyPr>
          <a:lstStyle>
            <a:lvl1pPr marL="0" indent="0" algn="l">
              <a:lnSpc>
                <a:spcPct val="90000"/>
              </a:lnSpc>
              <a:tabLst/>
              <a:defRPr sz="2800" b="0" spc="0">
                <a:solidFill>
                  <a:schemeClr val="bg1"/>
                </a:solidFill>
                <a:latin typeface="+mj-lt"/>
              </a:defRPr>
            </a:lvl1pPr>
          </a:lstStyle>
          <a:p>
            <a:r>
              <a:rPr lang="en-US"/>
              <a:t>Click to edit Master title style</a:t>
            </a:r>
            <a:endParaRPr lang="en-US" dirty="0"/>
          </a:p>
        </p:txBody>
      </p:sp>
      <p:sp>
        <p:nvSpPr>
          <p:cNvPr id="3" name="Subtitle 2"/>
          <p:cNvSpPr>
            <a:spLocks noGrp="1"/>
          </p:cNvSpPr>
          <p:nvPr userDrawn="1">
            <p:ph type="subTitle" idx="1"/>
          </p:nvPr>
        </p:nvSpPr>
        <p:spPr>
          <a:xfrm>
            <a:off x="2098833" y="3889066"/>
            <a:ext cx="7695970" cy="476932"/>
          </a:xfrm>
          <a:prstGeom prst="rect">
            <a:avLst/>
          </a:prstGeom>
        </p:spPr>
        <p:txBody>
          <a:bodyPr>
            <a:noAutofit/>
          </a:bodyPr>
          <a:lstStyle>
            <a:lvl1pPr marL="11113" indent="-11113" algn="l">
              <a:lnSpc>
                <a:spcPct val="95000"/>
              </a:lnSpc>
              <a:spcBef>
                <a:spcPts val="0"/>
              </a:spcBef>
              <a:spcAft>
                <a:spcPts val="0"/>
              </a:spcAft>
              <a:buNone/>
              <a:tabLst/>
              <a:defRPr lang="en-US" sz="2000" b="0" i="0" kern="1200" spc="0" baseline="0" dirty="0">
                <a:solidFill>
                  <a:schemeClr val="bg1"/>
                </a:solidFill>
                <a:latin typeface="Salesforce Sans Light" charset="0"/>
                <a:ea typeface="Salesforce Sans Light" charset="0"/>
                <a:cs typeface="Salesforce Sans Light"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a:t>Click to edit Master subtitle style</a:t>
            </a:r>
            <a:endParaRPr lang="en-US" dirty="0"/>
          </a:p>
        </p:txBody>
      </p:sp>
      <p:sp>
        <p:nvSpPr>
          <p:cNvPr id="11" name="Text Placeholder 6"/>
          <p:cNvSpPr>
            <a:spLocks noGrp="1"/>
          </p:cNvSpPr>
          <p:nvPr userDrawn="1">
            <p:ph type="body" sz="quarter" idx="16" hasCustomPrompt="1"/>
          </p:nvPr>
        </p:nvSpPr>
        <p:spPr bwMode="invGray">
          <a:xfrm>
            <a:off x="2098833" y="4862585"/>
            <a:ext cx="7695971" cy="285093"/>
          </a:xfrm>
          <a:prstGeom prst="rect">
            <a:avLst/>
          </a:prstGeom>
        </p:spPr>
        <p:txBody>
          <a:bodyPr/>
          <a:lstStyle>
            <a:lvl1pPr marL="0" indent="0" algn="l">
              <a:spcBef>
                <a:spcPts val="0"/>
              </a:spcBef>
              <a:spcAft>
                <a:spcPts val="0"/>
              </a:spcAft>
              <a:buFont typeface="Arial" charset="0"/>
              <a:buNone/>
              <a:defRPr lang="en-US" sz="1400" b="0" i="0" kern="1200" spc="0" baseline="0" dirty="0" smtClean="0">
                <a:solidFill>
                  <a:schemeClr val="bg1"/>
                </a:solidFill>
                <a:latin typeface="Salesforce Sans Light" charset="0"/>
                <a:ea typeface="Salesforce Sans Light" charset="0"/>
                <a:cs typeface="Salesforce Sans Light" charset="0"/>
              </a:defRPr>
            </a:lvl1pPr>
            <a:lvl2pPr marL="0" indent="0" algn="l">
              <a:spcBef>
                <a:spcPts val="300"/>
              </a:spcBef>
              <a:spcAft>
                <a:spcPts val="0"/>
              </a:spcAft>
              <a:buSzPct val="110000"/>
              <a:buFont typeface="Arial"/>
              <a:buNone/>
              <a:defRPr lang="en-US" sz="1400" kern="1200" spc="0" baseline="0" dirty="0" smtClean="0">
                <a:solidFill>
                  <a:schemeClr val="bg2"/>
                </a:solidFill>
                <a:latin typeface="+mn-lt"/>
                <a:ea typeface="+mn-ea"/>
                <a:cs typeface="+mn-cs"/>
              </a:defRPr>
            </a:lvl2pPr>
            <a:lvl3pPr marL="0" marR="0" indent="0" algn="l" defTabSz="914400" rtl="0" eaLnBrk="1" fontAlgn="auto" latinLnBrk="0" hangingPunct="1">
              <a:lnSpc>
                <a:spcPct val="95000"/>
              </a:lnSpc>
              <a:spcBef>
                <a:spcPts val="300"/>
              </a:spcBef>
              <a:spcAft>
                <a:spcPts val="0"/>
              </a:spcAft>
              <a:buClr>
                <a:schemeClr val="bg1">
                  <a:lumMod val="75000"/>
                </a:schemeClr>
              </a:buClr>
              <a:buSzPct val="100000"/>
              <a:buFont typeface="Arial" panose="020B0604020202020204" pitchFamily="34" charset="0"/>
              <a:buNone/>
              <a:tabLst/>
              <a:defRPr lang="en-US" sz="1400" kern="1200" spc="0" baseline="0" dirty="0" smtClean="0">
                <a:solidFill>
                  <a:schemeClr val="bg2"/>
                </a:solidFill>
                <a:latin typeface="+mn-lt"/>
                <a:ea typeface="+mn-ea"/>
                <a:cs typeface="+mn-cs"/>
              </a:defRPr>
            </a:lvl3pPr>
            <a:lvl4pPr marL="91440" indent="0">
              <a:spcAft>
                <a:spcPts val="100"/>
              </a:spcAft>
              <a:defRPr lang="en-US" sz="900" kern="1200" spc="0" baseline="0" dirty="0" smtClean="0">
                <a:solidFill>
                  <a:schemeClr val="bg1"/>
                </a:solidFill>
                <a:latin typeface="+mn-lt"/>
                <a:ea typeface="+mn-ea"/>
                <a:cs typeface="+mn-cs"/>
              </a:defRPr>
            </a:lvl4pPr>
            <a:lvl5pPr marL="91440" indent="0">
              <a:spcAft>
                <a:spcPts val="100"/>
              </a:spcAft>
              <a:defRPr lang="en-US" sz="900" kern="1200" spc="0" baseline="0" dirty="0">
                <a:solidFill>
                  <a:schemeClr val="bg1"/>
                </a:solidFill>
                <a:latin typeface="+mn-lt"/>
                <a:ea typeface="+mn-ea"/>
                <a:cs typeface="+mn-cs"/>
              </a:defRPr>
            </a:lvl5pPr>
          </a:lstStyle>
          <a:p>
            <a:pPr lvl="0"/>
            <a:r>
              <a:rPr lang="en-US" dirty="0"/>
              <a:t>Twitter and Email</a:t>
            </a:r>
          </a:p>
        </p:txBody>
      </p:sp>
      <p:sp>
        <p:nvSpPr>
          <p:cNvPr id="6" name="Text Placeholder 5"/>
          <p:cNvSpPr>
            <a:spLocks noGrp="1"/>
          </p:cNvSpPr>
          <p:nvPr userDrawn="1">
            <p:ph type="body" sz="quarter" idx="17" hasCustomPrompt="1"/>
          </p:nvPr>
        </p:nvSpPr>
        <p:spPr>
          <a:xfrm>
            <a:off x="2098833" y="4627557"/>
            <a:ext cx="7695970" cy="247406"/>
          </a:xfrm>
        </p:spPr>
        <p:txBody>
          <a:bodyPr/>
          <a:lstStyle>
            <a:lvl1pPr marL="0" indent="0" algn="l">
              <a:lnSpc>
                <a:spcPct val="95000"/>
              </a:lnSpc>
              <a:spcBef>
                <a:spcPts val="0"/>
              </a:spcBef>
              <a:buFont typeface="Arial" charset="0"/>
              <a:buNone/>
              <a:defRPr sz="1400" b="0" baseline="0">
                <a:solidFill>
                  <a:schemeClr val="bg1"/>
                </a:solidFill>
              </a:defRPr>
            </a:lvl1pPr>
          </a:lstStyle>
          <a:p>
            <a:r>
              <a:rPr lang="en-US" dirty="0"/>
              <a:t>Name of Presenter</a:t>
            </a:r>
            <a:r>
              <a:rPr lang="en-US" baseline="0" dirty="0"/>
              <a:t>, Title</a:t>
            </a:r>
          </a:p>
        </p:txBody>
      </p:sp>
      <p:pic>
        <p:nvPicPr>
          <p:cNvPr id="4" name="Pictur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669493" y="4623277"/>
            <a:ext cx="2492871" cy="2136125"/>
          </a:xfrm>
          <a:prstGeom prst="rect">
            <a:avLst/>
          </a:prstGeom>
        </p:spPr>
      </p:pic>
      <p:pic>
        <p:nvPicPr>
          <p:cNvPr id="8" name="pasted-image.pdf" descr="pasted-image.pdf"/>
          <p:cNvPicPr>
            <a:picLocks noChangeAspect="1"/>
          </p:cNvPicPr>
          <p:nvPr userDrawn="1"/>
        </p:nvPicPr>
        <p:blipFill>
          <a:blip r:embed="rId4"/>
          <a:stretch>
            <a:fillRect/>
          </a:stretch>
        </p:blipFill>
        <p:spPr>
          <a:xfrm>
            <a:off x="2042929" y="2453378"/>
            <a:ext cx="628455" cy="439999"/>
          </a:xfrm>
          <a:prstGeom prst="rect">
            <a:avLst/>
          </a:prstGeom>
          <a:ln w="12700">
            <a:miter lim="400000"/>
          </a:ln>
        </p:spPr>
      </p:pic>
    </p:spTree>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Low Forest - Mountain Right">
    <p:spTree>
      <p:nvGrpSpPr>
        <p:cNvPr id="1" name=""/>
        <p:cNvGrpSpPr/>
        <p:nvPr/>
      </p:nvGrpSpPr>
      <p:grpSpPr>
        <a:xfrm>
          <a:off x="0" y="0"/>
          <a:ext cx="0" cy="0"/>
          <a:chOff x="0" y="0"/>
          <a:chExt cx="0" cy="0"/>
        </a:xfrm>
      </p:grpSpPr>
      <p:pic>
        <p:nvPicPr>
          <p:cNvPr id="25" name="Picture 2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7" name="Title Placeholder 1"/>
          <p:cNvSpPr>
            <a:spLocks noGrp="1"/>
          </p:cNvSpPr>
          <p:nvPr userDrawn="1">
            <p:ph type="title"/>
          </p:nvPr>
        </p:nvSpPr>
        <p:spPr>
          <a:xfrm>
            <a:off x="571500" y="63503"/>
            <a:ext cx="11045952" cy="990119"/>
          </a:xfrm>
          <a:prstGeom prst="rect">
            <a:avLst/>
          </a:prstGeom>
          <a:noFill/>
          <a:ln>
            <a:noFill/>
          </a:ln>
        </p:spPr>
        <p:txBody>
          <a:bodyPr vert="horz" wrap="square" lIns="0" tIns="0" rIns="0" bIns="0" numCol="1" anchor="b" anchorCtr="0" compatLnSpc="1">
            <a:prstTxWarp prst="textNoShape">
              <a:avLst/>
            </a:prstTxWarp>
          </a:bodyPr>
          <a:lstStyle>
            <a:lvl1pPr>
              <a:defRPr lang="en-US" dirty="0"/>
            </a:lvl1pPr>
          </a:lstStyle>
          <a:p>
            <a:pPr lvl="0"/>
            <a:r>
              <a:rPr lang="en-US"/>
              <a:t>Click to edit Master title style</a:t>
            </a:r>
            <a:endParaRPr lang="en-US" dirty="0"/>
          </a:p>
        </p:txBody>
      </p:sp>
      <p:sp>
        <p:nvSpPr>
          <p:cNvPr id="3" name="Content Placeholder 2"/>
          <p:cNvSpPr>
            <a:spLocks noGrp="1"/>
          </p:cNvSpPr>
          <p:nvPr userDrawn="1">
            <p:ph sz="quarter" idx="11"/>
          </p:nvPr>
        </p:nvSpPr>
        <p:spPr>
          <a:xfrm>
            <a:off x="571499" y="1764286"/>
            <a:ext cx="10390667" cy="3214113"/>
          </a:xfrm>
        </p:spPr>
        <p:txBody>
          <a:bodyPr/>
          <a:lstStyle>
            <a:lvl1pPr>
              <a:lnSpc>
                <a:spcPct val="100000"/>
              </a:lnSpc>
              <a:spcBef>
                <a:spcPts val="1100"/>
              </a:spcBef>
              <a:spcAft>
                <a:spcPts val="300"/>
              </a:spcAft>
              <a:defRPr/>
            </a:lvl1pPr>
            <a:lvl2pPr>
              <a:lnSpc>
                <a:spcPct val="100000"/>
              </a:lnSpc>
              <a:spcAft>
                <a:spcPts val="600"/>
              </a:spcAft>
              <a:defRPr>
                <a:solidFill>
                  <a:schemeClr val="bg2"/>
                </a:solidFill>
              </a:defRPr>
            </a:lvl2pPr>
            <a:lvl3pPr>
              <a:lnSpc>
                <a:spcPct val="100000"/>
              </a:lnSpc>
              <a:defRPr>
                <a:solidFill>
                  <a:schemeClr val="bg2"/>
                </a:solidFill>
              </a:defRPr>
            </a:lvl3pPr>
            <a:lvl4pPr>
              <a:lnSpc>
                <a:spcPct val="100000"/>
              </a:lnSpc>
              <a:defRPr>
                <a:solidFill>
                  <a:schemeClr val="bg2"/>
                </a:solidFill>
              </a:defRPr>
            </a:lvl4pPr>
            <a:lvl5pPr>
              <a:lnSpc>
                <a:spcPct val="100000"/>
              </a:lnSpc>
              <a:defRPr/>
            </a:lvl5pPr>
          </a:lstStyle>
          <a:p>
            <a:pPr lvl="0"/>
            <a:r>
              <a:rPr lang="en-US"/>
              <a:t>Edit Master text styles</a:t>
            </a:r>
          </a:p>
          <a:p>
            <a:pPr lvl="1"/>
            <a:r>
              <a:rPr lang="en-US"/>
              <a:t>Second level</a:t>
            </a:r>
          </a:p>
          <a:p>
            <a:pPr lvl="2"/>
            <a:r>
              <a:rPr lang="en-US"/>
              <a:t>Third level</a:t>
            </a:r>
          </a:p>
          <a:p>
            <a:pPr lvl="3"/>
            <a:r>
              <a:rPr lang="en-US"/>
              <a:t>Fourth level</a:t>
            </a:r>
          </a:p>
        </p:txBody>
      </p:sp>
      <p:sp>
        <p:nvSpPr>
          <p:cNvPr id="13" name="Text Placeholder 3"/>
          <p:cNvSpPr>
            <a:spLocks noGrp="1"/>
          </p:cNvSpPr>
          <p:nvPr userDrawn="1">
            <p:ph type="body" sz="quarter" idx="16"/>
          </p:nvPr>
        </p:nvSpPr>
        <p:spPr>
          <a:xfrm>
            <a:off x="571500" y="1097179"/>
            <a:ext cx="11045952" cy="338554"/>
          </a:xfrm>
          <a:noFill/>
          <a:ln>
            <a:noFill/>
          </a:ln>
        </p:spPr>
        <p:txBody>
          <a:bodyPr vert="horz" wrap="square" lIns="0" tIns="0" rIns="0" bIns="0" numCol="1" rtlCol="0" anchor="t" anchorCtr="0" compatLnSpc="1">
            <a:prstTxWarp prst="textNoShape">
              <a:avLst/>
            </a:prstTxWarp>
            <a:spAutoFit/>
          </a:bodyPr>
          <a:lstStyle>
            <a:lvl1pPr>
              <a:lnSpc>
                <a:spcPct val="100000"/>
              </a:lnSpc>
              <a:defRPr lang="en-US" sz="2200" b="0" i="0" spc="0">
                <a:solidFill>
                  <a:schemeClr val="accent2">
                    <a:lumMod val="75000"/>
                  </a:schemeClr>
                </a:solidFill>
                <a:latin typeface="Salesforce Sans Light" charset="0"/>
                <a:ea typeface="Salesforce Sans Light" charset="0"/>
                <a:cs typeface="Salesforce Sans Light" charset="0"/>
              </a:defRPr>
            </a:lvl1pPr>
          </a:lstStyle>
          <a:p>
            <a:pPr lvl="0">
              <a:lnSpc>
                <a:spcPct val="100000"/>
              </a:lnSpc>
              <a:spcBef>
                <a:spcPts val="0"/>
              </a:spcBef>
              <a:spcAft>
                <a:spcPts val="0"/>
              </a:spcAft>
            </a:pPr>
            <a:r>
              <a:rPr lang="en-US"/>
              <a:t>Edit Master text styles</a:t>
            </a:r>
          </a:p>
        </p:txBody>
      </p:sp>
      <p:sp>
        <p:nvSpPr>
          <p:cNvPr id="9" name="Footer Placeholder 3"/>
          <p:cNvSpPr>
            <a:spLocks noGrp="1"/>
          </p:cNvSpPr>
          <p:nvPr>
            <p:ph type="ftr" sz="quarter" idx="17"/>
          </p:nvPr>
        </p:nvSpPr>
        <p:spPr>
          <a:xfrm>
            <a:off x="577850" y="6410462"/>
            <a:ext cx="8870949" cy="213858"/>
          </a:xfrm>
        </p:spPr>
        <p:txBody>
          <a:bodyPr/>
          <a:lstStyle>
            <a:lvl1pPr>
              <a:defRPr>
                <a:solidFill>
                  <a:schemeClr val="bg1"/>
                </a:solidFill>
              </a:defRPr>
            </a:lvl1pPr>
          </a:lstStyle>
          <a:p>
            <a:endParaRPr lang="en-US" dirty="0"/>
          </a:p>
        </p:txBody>
      </p:sp>
      <p:pic>
        <p:nvPicPr>
          <p:cNvPr id="10" name="pasted-image.pdf" descr="pasted-image.pdf"/>
          <p:cNvPicPr>
            <a:picLocks noChangeAspect="1"/>
          </p:cNvPicPr>
          <p:nvPr userDrawn="1"/>
        </p:nvPicPr>
        <p:blipFill>
          <a:blip r:embed="rId3"/>
          <a:stretch>
            <a:fillRect/>
          </a:stretch>
        </p:blipFill>
        <p:spPr>
          <a:xfrm>
            <a:off x="11030573" y="565459"/>
            <a:ext cx="635734" cy="445095"/>
          </a:xfrm>
          <a:prstGeom prst="rect">
            <a:avLst/>
          </a:prstGeom>
          <a:ln w="12700">
            <a:miter lim="400000"/>
          </a:ln>
        </p:spPr>
      </p:pic>
    </p:spTree>
    <p:extLst>
      <p:ext uri="{BB962C8B-B14F-4D97-AF65-F5344CB8AC3E}">
        <p14:creationId xmlns:p14="http://schemas.microsoft.com/office/powerpoint/2010/main" val="2556529996"/>
      </p:ext>
    </p:extLst>
  </p:cSld>
  <p:clrMapOvr>
    <a:masterClrMapping/>
  </p:clrMapOvr>
  <p:transition>
    <p:fade/>
  </p:transition>
  <p:hf sldNum="0" hdr="0" dt="0"/>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Scene Right - Balloon">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462EA77-6313-8240-BB2A-9860C6C6A4A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1786"/>
            <a:ext cx="12188824" cy="6856214"/>
          </a:xfrm>
          <a:prstGeom prst="rect">
            <a:avLst/>
          </a:prstGeom>
        </p:spPr>
      </p:pic>
      <p:sp>
        <p:nvSpPr>
          <p:cNvPr id="3" name="Content Placeholder 2"/>
          <p:cNvSpPr>
            <a:spLocks noGrp="1"/>
          </p:cNvSpPr>
          <p:nvPr userDrawn="1">
            <p:ph sz="quarter" idx="11"/>
          </p:nvPr>
        </p:nvSpPr>
        <p:spPr>
          <a:xfrm>
            <a:off x="571500" y="1764287"/>
            <a:ext cx="7962900" cy="4257858"/>
          </a:xfrm>
        </p:spPr>
        <p:txBody>
          <a:bodyPr/>
          <a:lstStyle>
            <a:lvl1pPr>
              <a:lnSpc>
                <a:spcPct val="100000"/>
              </a:lnSpc>
              <a:spcBef>
                <a:spcPts val="1100"/>
              </a:spcBef>
              <a:spcAft>
                <a:spcPts val="300"/>
              </a:spcAft>
              <a:defRPr>
                <a:solidFill>
                  <a:schemeClr val="accent2"/>
                </a:solidFill>
              </a:defRPr>
            </a:lvl1pPr>
            <a:lvl2pPr>
              <a:lnSpc>
                <a:spcPct val="100000"/>
              </a:lnSpc>
              <a:spcAft>
                <a:spcPts val="600"/>
              </a:spcAft>
              <a:defRPr>
                <a:solidFill>
                  <a:schemeClr val="bg2"/>
                </a:solidFill>
              </a:defRPr>
            </a:lvl2pPr>
            <a:lvl3pPr>
              <a:lnSpc>
                <a:spcPct val="100000"/>
              </a:lnSpc>
              <a:defRPr>
                <a:solidFill>
                  <a:schemeClr val="bg2"/>
                </a:solidFill>
              </a:defRPr>
            </a:lvl3pPr>
            <a:lvl4pPr>
              <a:lnSpc>
                <a:spcPct val="100000"/>
              </a:lnSpc>
              <a:defRPr>
                <a:solidFill>
                  <a:schemeClr val="bg2"/>
                </a:solidFill>
              </a:defRPr>
            </a:lvl4pPr>
            <a:lvl5pPr>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3" name="Text Placeholder 3"/>
          <p:cNvSpPr>
            <a:spLocks noGrp="1"/>
          </p:cNvSpPr>
          <p:nvPr userDrawn="1">
            <p:ph type="body" sz="quarter" idx="16"/>
          </p:nvPr>
        </p:nvSpPr>
        <p:spPr>
          <a:xfrm>
            <a:off x="571500" y="1097179"/>
            <a:ext cx="11045952" cy="338554"/>
          </a:xfrm>
          <a:noFill/>
          <a:ln>
            <a:noFill/>
          </a:ln>
        </p:spPr>
        <p:txBody>
          <a:bodyPr vert="horz" wrap="square" lIns="0" tIns="0" rIns="0" bIns="0" numCol="1" rtlCol="0" anchor="t" anchorCtr="0" compatLnSpc="1">
            <a:prstTxWarp prst="textNoShape">
              <a:avLst/>
            </a:prstTxWarp>
            <a:spAutoFit/>
          </a:bodyPr>
          <a:lstStyle>
            <a:lvl1pPr>
              <a:defRPr lang="en-US" sz="2200" b="0" i="0" spc="0">
                <a:solidFill>
                  <a:schemeClr val="bg2"/>
                </a:solidFill>
                <a:latin typeface="Salesforce Sans" panose="020B0505020202020203" pitchFamily="34" charset="77"/>
                <a:ea typeface="Salesforce Sans" panose="020B0505020202020203" pitchFamily="34" charset="77"/>
                <a:cs typeface="Salesforce Sans" panose="020B0505020202020203" pitchFamily="34" charset="77"/>
              </a:defRPr>
            </a:lvl1pPr>
          </a:lstStyle>
          <a:p>
            <a:pPr lvl="0">
              <a:lnSpc>
                <a:spcPct val="100000"/>
              </a:lnSpc>
              <a:spcBef>
                <a:spcPts val="0"/>
              </a:spcBef>
              <a:spcAft>
                <a:spcPts val="0"/>
              </a:spcAft>
            </a:pPr>
            <a:r>
              <a:rPr lang="en-US" dirty="0"/>
              <a:t>Click to edit Master text styles</a:t>
            </a:r>
          </a:p>
        </p:txBody>
      </p:sp>
      <p:sp>
        <p:nvSpPr>
          <p:cNvPr id="9" name="Footer Placeholder 3">
            <a:extLst>
              <a:ext uri="{FF2B5EF4-FFF2-40B4-BE49-F238E27FC236}">
                <a16:creationId xmlns:a16="http://schemas.microsoft.com/office/drawing/2014/main" id="{7B3B4D4D-74A0-DA46-AD21-38708C9C5772}"/>
              </a:ext>
            </a:extLst>
          </p:cNvPr>
          <p:cNvSpPr>
            <a:spLocks noGrp="1"/>
          </p:cNvSpPr>
          <p:nvPr>
            <p:ph type="ftr" sz="quarter" idx="3"/>
          </p:nvPr>
        </p:nvSpPr>
        <p:spPr>
          <a:xfrm>
            <a:off x="6094411" y="6571832"/>
            <a:ext cx="5507989" cy="213858"/>
          </a:xfrm>
          <a:prstGeom prst="rect">
            <a:avLst/>
          </a:prstGeom>
        </p:spPr>
        <p:txBody>
          <a:bodyPr vert="horz" lIns="0" tIns="0" rIns="0" bIns="0" rtlCol="0" anchor="b"/>
          <a:lstStyle>
            <a:lvl1pPr>
              <a:defRPr lang="en-US" sz="1100" kern="1200" spc="0">
                <a:solidFill>
                  <a:schemeClr val="accent2"/>
                </a:solidFill>
                <a:latin typeface="+mn-lt"/>
                <a:ea typeface="+mn-ea"/>
                <a:cs typeface="+mn-cs"/>
              </a:defRPr>
            </a:lvl1pPr>
          </a:lstStyle>
          <a:p>
            <a:endParaRPr lang="en-US" dirty="0"/>
          </a:p>
        </p:txBody>
      </p:sp>
      <p:sp>
        <p:nvSpPr>
          <p:cNvPr id="2" name="Title 1">
            <a:extLst>
              <a:ext uri="{FF2B5EF4-FFF2-40B4-BE49-F238E27FC236}">
                <a16:creationId xmlns:a16="http://schemas.microsoft.com/office/drawing/2014/main" id="{F2A12B4A-C85D-408F-BE44-0ED8DB43E6C7}"/>
              </a:ext>
            </a:extLst>
          </p:cNvPr>
          <p:cNvSpPr>
            <a:spLocks noGrp="1"/>
          </p:cNvSpPr>
          <p:nvPr>
            <p:ph type="title"/>
          </p:nvPr>
        </p:nvSpPr>
        <p:spPr/>
        <p:txBody>
          <a:bodyPr/>
          <a:lstStyle/>
          <a:p>
            <a:r>
              <a:rPr lang="en-US"/>
              <a:t>Click to edit Master title style</a:t>
            </a:r>
            <a:endParaRPr lang="de-DE"/>
          </a:p>
        </p:txBody>
      </p:sp>
    </p:spTree>
    <p:extLst>
      <p:ext uri="{BB962C8B-B14F-4D97-AF65-F5344CB8AC3E}">
        <p14:creationId xmlns:p14="http://schemas.microsoft.com/office/powerpoint/2010/main" val="3689939127"/>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Low Plains">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813E119-9FD7-D446-B03F-ED372D4DE5DA}"/>
              </a:ext>
            </a:extLst>
          </p:cNvPr>
          <p:cNvPicPr>
            <a:picLocks noChangeAspect="1"/>
          </p:cNvPicPr>
          <p:nvPr userDrawn="1"/>
        </p:nvPicPr>
        <p:blipFill rotWithShape="1">
          <a:blip r:embed="rId2" cstate="screen">
            <a:alphaModFix amt="80000"/>
            <a:extLst>
              <a:ext uri="{28A0092B-C50C-407E-A947-70E740481C1C}">
                <a14:useLocalDpi xmlns:a14="http://schemas.microsoft.com/office/drawing/2010/main"/>
              </a:ext>
            </a:extLst>
          </a:blip>
          <a:srcRect t="-908"/>
          <a:stretch/>
        </p:blipFill>
        <p:spPr>
          <a:xfrm>
            <a:off x="0" y="219455"/>
            <a:ext cx="12188825" cy="6638545"/>
          </a:xfrm>
          <a:prstGeom prst="rect">
            <a:avLst/>
          </a:prstGeom>
        </p:spPr>
      </p:pic>
      <p:sp>
        <p:nvSpPr>
          <p:cNvPr id="3" name="Content Placeholder 2"/>
          <p:cNvSpPr>
            <a:spLocks noGrp="1"/>
          </p:cNvSpPr>
          <p:nvPr userDrawn="1">
            <p:ph sz="quarter" idx="11"/>
          </p:nvPr>
        </p:nvSpPr>
        <p:spPr>
          <a:xfrm>
            <a:off x="571500" y="1764284"/>
            <a:ext cx="11045952" cy="2289556"/>
          </a:xfrm>
        </p:spPr>
        <p:txBody>
          <a:bodyPr/>
          <a:lstStyle>
            <a:lvl1pPr>
              <a:lnSpc>
                <a:spcPct val="100000"/>
              </a:lnSpc>
              <a:spcBef>
                <a:spcPts val="1100"/>
              </a:spcBef>
              <a:spcAft>
                <a:spcPts val="300"/>
              </a:spcAft>
              <a:defRPr>
                <a:solidFill>
                  <a:schemeClr val="accent2"/>
                </a:solidFill>
              </a:defRPr>
            </a:lvl1pPr>
            <a:lvl2pPr>
              <a:lnSpc>
                <a:spcPct val="100000"/>
              </a:lnSpc>
              <a:spcAft>
                <a:spcPts val="600"/>
              </a:spcAft>
              <a:defRPr>
                <a:solidFill>
                  <a:schemeClr val="bg2"/>
                </a:solidFill>
              </a:defRPr>
            </a:lvl2pPr>
            <a:lvl3pPr>
              <a:lnSpc>
                <a:spcPct val="100000"/>
              </a:lnSpc>
              <a:defRPr>
                <a:solidFill>
                  <a:schemeClr val="bg2"/>
                </a:solidFill>
              </a:defRPr>
            </a:lvl3pPr>
            <a:lvl4pPr>
              <a:lnSpc>
                <a:spcPct val="100000"/>
              </a:lnSpc>
              <a:defRPr>
                <a:solidFill>
                  <a:schemeClr val="bg2"/>
                </a:solidFill>
              </a:defRPr>
            </a:lvl4pPr>
            <a:lvl5pPr>
              <a:lnSpc>
                <a:spcPct val="100000"/>
              </a:lnSpc>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ext Placeholder 3"/>
          <p:cNvSpPr>
            <a:spLocks noGrp="1"/>
          </p:cNvSpPr>
          <p:nvPr userDrawn="1">
            <p:ph type="body" sz="quarter" idx="16"/>
          </p:nvPr>
        </p:nvSpPr>
        <p:spPr>
          <a:xfrm>
            <a:off x="571500" y="1097179"/>
            <a:ext cx="11046984" cy="338554"/>
          </a:xfrm>
          <a:noFill/>
          <a:ln>
            <a:noFill/>
          </a:ln>
        </p:spPr>
        <p:txBody>
          <a:bodyPr vert="horz" wrap="square" lIns="0" tIns="0" rIns="0" bIns="0" numCol="1" rtlCol="0" anchor="t" anchorCtr="0" compatLnSpc="1">
            <a:prstTxWarp prst="textNoShape">
              <a:avLst/>
            </a:prstTxWarp>
            <a:spAutoFit/>
          </a:bodyPr>
          <a:lstStyle>
            <a:lvl1pPr>
              <a:defRPr lang="en-US" sz="2200" b="0" i="0" spc="0">
                <a:solidFill>
                  <a:schemeClr val="bg2"/>
                </a:solidFill>
                <a:latin typeface="Salesforce Sans" panose="020B0505020202020203" pitchFamily="34" charset="77"/>
                <a:ea typeface="Salesforce Sans" panose="020B0505020202020203" pitchFamily="34" charset="77"/>
                <a:cs typeface="Salesforce Sans" panose="020B0505020202020203" pitchFamily="34" charset="77"/>
              </a:defRPr>
            </a:lvl1pPr>
          </a:lstStyle>
          <a:p>
            <a:pPr lvl="0">
              <a:lnSpc>
                <a:spcPct val="100000"/>
              </a:lnSpc>
              <a:spcBef>
                <a:spcPts val="0"/>
              </a:spcBef>
              <a:spcAft>
                <a:spcPts val="0"/>
              </a:spcAft>
            </a:pPr>
            <a:r>
              <a:rPr lang="en-US" dirty="0"/>
              <a:t>Click to edit Master text styles</a:t>
            </a:r>
          </a:p>
        </p:txBody>
      </p:sp>
      <p:pic>
        <p:nvPicPr>
          <p:cNvPr id="10" name="pasted-image.pdf" descr="pasted-image.pd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1030573" y="565459"/>
            <a:ext cx="635734" cy="445095"/>
          </a:xfrm>
          <a:prstGeom prst="rect">
            <a:avLst/>
          </a:prstGeom>
          <a:ln w="12700">
            <a:miter lim="400000"/>
          </a:ln>
        </p:spPr>
      </p:pic>
      <p:sp>
        <p:nvSpPr>
          <p:cNvPr id="11" name="Footer Placeholder 3">
            <a:extLst>
              <a:ext uri="{FF2B5EF4-FFF2-40B4-BE49-F238E27FC236}">
                <a16:creationId xmlns:a16="http://schemas.microsoft.com/office/drawing/2014/main" id="{D34182B3-BC83-574F-BEFD-A10EC2325B88}"/>
              </a:ext>
            </a:extLst>
          </p:cNvPr>
          <p:cNvSpPr>
            <a:spLocks noGrp="1"/>
          </p:cNvSpPr>
          <p:nvPr>
            <p:ph type="ftr" sz="quarter" idx="3"/>
          </p:nvPr>
        </p:nvSpPr>
        <p:spPr>
          <a:xfrm>
            <a:off x="6094411" y="6571832"/>
            <a:ext cx="5507989" cy="213858"/>
          </a:xfrm>
          <a:prstGeom prst="rect">
            <a:avLst/>
          </a:prstGeom>
        </p:spPr>
        <p:txBody>
          <a:bodyPr vert="horz" lIns="0" tIns="0" rIns="0" bIns="0" rtlCol="0" anchor="b"/>
          <a:lstStyle>
            <a:lvl1pPr algn="r" fontAlgn="auto">
              <a:spcBef>
                <a:spcPts val="0"/>
              </a:spcBef>
              <a:spcAft>
                <a:spcPts val="0"/>
              </a:spcAft>
              <a:defRPr sz="1100" spc="0" dirty="0">
                <a:solidFill>
                  <a:schemeClr val="bg1"/>
                </a:solidFill>
                <a:latin typeface="+mn-lt"/>
                <a:ea typeface="+mn-ea"/>
                <a:cs typeface="+mn-cs"/>
              </a:defRPr>
            </a:lvl1pPr>
          </a:lstStyle>
          <a:p>
            <a:endParaRPr lang="en-US" dirty="0"/>
          </a:p>
        </p:txBody>
      </p:sp>
      <p:sp>
        <p:nvSpPr>
          <p:cNvPr id="2" name="Title 1">
            <a:extLst>
              <a:ext uri="{FF2B5EF4-FFF2-40B4-BE49-F238E27FC236}">
                <a16:creationId xmlns:a16="http://schemas.microsoft.com/office/drawing/2014/main" id="{5ADE0D96-7C21-4589-BD0C-0F1AC3C6C7E7}"/>
              </a:ext>
            </a:extLst>
          </p:cNvPr>
          <p:cNvSpPr>
            <a:spLocks noGrp="1"/>
          </p:cNvSpPr>
          <p:nvPr>
            <p:ph type="title"/>
          </p:nvPr>
        </p:nvSpPr>
        <p:spPr/>
        <p:txBody>
          <a:bodyPr/>
          <a:lstStyle/>
          <a:p>
            <a:r>
              <a:rPr lang="en-US"/>
              <a:t>Click to edit Master title style</a:t>
            </a:r>
            <a:endParaRPr lang="de-DE"/>
          </a:p>
        </p:txBody>
      </p:sp>
    </p:spTree>
    <p:extLst>
      <p:ext uri="{BB962C8B-B14F-4D97-AF65-F5344CB8AC3E}">
        <p14:creationId xmlns:p14="http://schemas.microsoft.com/office/powerpoint/2010/main" val="1462363955"/>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Medium Plains">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C88C59F-FA3F-F54E-8751-15FE801D322E}"/>
              </a:ext>
            </a:extLst>
          </p:cNvPr>
          <p:cNvPicPr>
            <a:picLocks noChangeAspect="1"/>
          </p:cNvPicPr>
          <p:nvPr userDrawn="1"/>
        </p:nvPicPr>
        <p:blipFill>
          <a:blip r:embed="rId2" cstate="screen">
            <a:alphaModFix amt="78000"/>
            <a:extLst>
              <a:ext uri="{28A0092B-C50C-407E-A947-70E740481C1C}">
                <a14:useLocalDpi xmlns:a14="http://schemas.microsoft.com/office/drawing/2010/main"/>
              </a:ext>
            </a:extLst>
          </a:blip>
          <a:stretch>
            <a:fillRect/>
          </a:stretch>
        </p:blipFill>
        <p:spPr>
          <a:xfrm>
            <a:off x="4" y="16776"/>
            <a:ext cx="12188816" cy="6856209"/>
          </a:xfrm>
          <a:prstGeom prst="rect">
            <a:avLst/>
          </a:prstGeom>
        </p:spPr>
      </p:pic>
      <p:sp>
        <p:nvSpPr>
          <p:cNvPr id="3" name="Content Placeholder 2"/>
          <p:cNvSpPr>
            <a:spLocks noGrp="1"/>
          </p:cNvSpPr>
          <p:nvPr userDrawn="1">
            <p:ph sz="quarter" idx="11"/>
          </p:nvPr>
        </p:nvSpPr>
        <p:spPr>
          <a:xfrm>
            <a:off x="571500" y="1764284"/>
            <a:ext cx="11045952" cy="2289556"/>
          </a:xfrm>
        </p:spPr>
        <p:txBody>
          <a:bodyPr/>
          <a:lstStyle>
            <a:lvl1pPr>
              <a:lnSpc>
                <a:spcPct val="100000"/>
              </a:lnSpc>
              <a:spcBef>
                <a:spcPts val="1100"/>
              </a:spcBef>
              <a:spcAft>
                <a:spcPts val="300"/>
              </a:spcAft>
              <a:defRPr>
                <a:solidFill>
                  <a:schemeClr val="accent2"/>
                </a:solidFill>
              </a:defRPr>
            </a:lvl1pPr>
            <a:lvl2pPr>
              <a:lnSpc>
                <a:spcPct val="100000"/>
              </a:lnSpc>
              <a:spcAft>
                <a:spcPts val="600"/>
              </a:spcAft>
              <a:defRPr>
                <a:solidFill>
                  <a:schemeClr val="bg2"/>
                </a:solidFill>
              </a:defRPr>
            </a:lvl2pPr>
            <a:lvl3pPr>
              <a:lnSpc>
                <a:spcPct val="100000"/>
              </a:lnSpc>
              <a:defRPr>
                <a:solidFill>
                  <a:schemeClr val="bg2"/>
                </a:solidFill>
              </a:defRPr>
            </a:lvl3pPr>
            <a:lvl4pPr>
              <a:lnSpc>
                <a:spcPct val="100000"/>
              </a:lnSpc>
              <a:defRPr>
                <a:solidFill>
                  <a:schemeClr val="bg2"/>
                </a:solidFill>
              </a:defRPr>
            </a:lvl4pPr>
            <a:lvl5pPr>
              <a:lnSpc>
                <a:spcPct val="100000"/>
              </a:lnSpc>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ext Placeholder 3"/>
          <p:cNvSpPr>
            <a:spLocks noGrp="1"/>
          </p:cNvSpPr>
          <p:nvPr userDrawn="1">
            <p:ph type="body" sz="quarter" idx="16"/>
          </p:nvPr>
        </p:nvSpPr>
        <p:spPr>
          <a:xfrm>
            <a:off x="571500" y="1097179"/>
            <a:ext cx="11046984" cy="338554"/>
          </a:xfrm>
          <a:noFill/>
          <a:ln>
            <a:noFill/>
          </a:ln>
        </p:spPr>
        <p:txBody>
          <a:bodyPr vert="horz" wrap="square" lIns="0" tIns="0" rIns="0" bIns="0" numCol="1" rtlCol="0" anchor="t" anchorCtr="0" compatLnSpc="1">
            <a:prstTxWarp prst="textNoShape">
              <a:avLst/>
            </a:prstTxWarp>
            <a:spAutoFit/>
          </a:bodyPr>
          <a:lstStyle>
            <a:lvl1pPr>
              <a:defRPr lang="en-US" sz="2200" b="0" i="0" spc="0">
                <a:solidFill>
                  <a:schemeClr val="bg2"/>
                </a:solidFill>
                <a:latin typeface="Salesforce Sans" panose="020B0505020202020203" pitchFamily="34" charset="77"/>
                <a:ea typeface="Salesforce Sans" panose="020B0505020202020203" pitchFamily="34" charset="77"/>
                <a:cs typeface="Salesforce Sans" panose="020B0505020202020203" pitchFamily="34" charset="77"/>
              </a:defRPr>
            </a:lvl1pPr>
          </a:lstStyle>
          <a:p>
            <a:pPr lvl="0">
              <a:lnSpc>
                <a:spcPct val="100000"/>
              </a:lnSpc>
              <a:spcBef>
                <a:spcPts val="0"/>
              </a:spcBef>
              <a:spcAft>
                <a:spcPts val="0"/>
              </a:spcAft>
            </a:pPr>
            <a:r>
              <a:rPr lang="en-US" dirty="0"/>
              <a:t>Click to edit Master text styles</a:t>
            </a:r>
          </a:p>
        </p:txBody>
      </p:sp>
      <p:pic>
        <p:nvPicPr>
          <p:cNvPr id="10" name="pasted-image.pdf" descr="pasted-image.pd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1030573" y="565459"/>
            <a:ext cx="635734" cy="445095"/>
          </a:xfrm>
          <a:prstGeom prst="rect">
            <a:avLst/>
          </a:prstGeom>
          <a:ln w="12700">
            <a:miter lim="400000"/>
          </a:ln>
        </p:spPr>
      </p:pic>
      <p:sp>
        <p:nvSpPr>
          <p:cNvPr id="7" name="Footer Placeholder 3">
            <a:extLst>
              <a:ext uri="{FF2B5EF4-FFF2-40B4-BE49-F238E27FC236}">
                <a16:creationId xmlns:a16="http://schemas.microsoft.com/office/drawing/2014/main" id="{8A98EFFC-93BE-C340-B727-C6821D6E1AC5}"/>
              </a:ext>
            </a:extLst>
          </p:cNvPr>
          <p:cNvSpPr>
            <a:spLocks noGrp="1"/>
          </p:cNvSpPr>
          <p:nvPr>
            <p:ph type="ftr" sz="quarter" idx="3"/>
          </p:nvPr>
        </p:nvSpPr>
        <p:spPr>
          <a:xfrm>
            <a:off x="6094411" y="6571832"/>
            <a:ext cx="5507989" cy="213858"/>
          </a:xfrm>
          <a:prstGeom prst="rect">
            <a:avLst/>
          </a:prstGeom>
        </p:spPr>
        <p:txBody>
          <a:bodyPr vert="horz" lIns="0" tIns="0" rIns="0" bIns="0" rtlCol="0" anchor="b"/>
          <a:lstStyle>
            <a:lvl1pPr algn="r" fontAlgn="auto">
              <a:spcBef>
                <a:spcPts val="0"/>
              </a:spcBef>
              <a:spcAft>
                <a:spcPts val="0"/>
              </a:spcAft>
              <a:defRPr sz="1100" spc="0" dirty="0">
                <a:solidFill>
                  <a:schemeClr val="bg1"/>
                </a:solidFill>
                <a:latin typeface="+mn-lt"/>
                <a:ea typeface="+mn-ea"/>
                <a:cs typeface="+mn-cs"/>
              </a:defRPr>
            </a:lvl1pPr>
          </a:lstStyle>
          <a:p>
            <a:endParaRPr lang="en-US" dirty="0"/>
          </a:p>
        </p:txBody>
      </p:sp>
      <p:sp>
        <p:nvSpPr>
          <p:cNvPr id="4" name="Title 3">
            <a:extLst>
              <a:ext uri="{FF2B5EF4-FFF2-40B4-BE49-F238E27FC236}">
                <a16:creationId xmlns:a16="http://schemas.microsoft.com/office/drawing/2014/main" id="{6DBE7DC1-42C2-499A-8E86-2BB0AD76B4BB}"/>
              </a:ext>
            </a:extLst>
          </p:cNvPr>
          <p:cNvSpPr>
            <a:spLocks noGrp="1"/>
          </p:cNvSpPr>
          <p:nvPr>
            <p:ph type="title"/>
          </p:nvPr>
        </p:nvSpPr>
        <p:spPr/>
        <p:txBody>
          <a:bodyPr/>
          <a:lstStyle/>
          <a:p>
            <a:r>
              <a:rPr lang="en-US" dirty="0"/>
              <a:t>Click to edit Master title style</a:t>
            </a:r>
            <a:endParaRPr lang="de-DE" dirty="0"/>
          </a:p>
        </p:txBody>
      </p:sp>
    </p:spTree>
    <p:extLst>
      <p:ext uri="{BB962C8B-B14F-4D97-AF65-F5344CB8AC3E}">
        <p14:creationId xmlns:p14="http://schemas.microsoft.com/office/powerpoint/2010/main" val="2696594967"/>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Quote or Big Idea ">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 y="893"/>
            <a:ext cx="12188819" cy="6856211"/>
          </a:xfrm>
          <a:prstGeom prst="rect">
            <a:avLst/>
          </a:prstGeom>
        </p:spPr>
      </p:pic>
      <p:sp>
        <p:nvSpPr>
          <p:cNvPr id="9" name="Title 1"/>
          <p:cNvSpPr>
            <a:spLocks noGrp="1"/>
          </p:cNvSpPr>
          <p:nvPr userDrawn="1">
            <p:ph type="ctrTitle" hasCustomPrompt="1"/>
          </p:nvPr>
        </p:nvSpPr>
        <p:spPr>
          <a:xfrm>
            <a:off x="1001527" y="1861677"/>
            <a:ext cx="6973430" cy="1115728"/>
          </a:xfrm>
          <a:noFill/>
          <a:ln>
            <a:noFill/>
          </a:ln>
        </p:spPr>
        <p:txBody>
          <a:bodyPr vert="horz" wrap="square" lIns="0" tIns="0" rIns="0" bIns="0" numCol="1" anchor="b" anchorCtr="0" compatLnSpc="1">
            <a:prstTxWarp prst="textNoShape">
              <a:avLst/>
            </a:prstTxWarp>
            <a:noAutofit/>
          </a:bodyPr>
          <a:lstStyle>
            <a:lvl1pPr marL="169863" indent="-169863">
              <a:buClr>
                <a:schemeClr val="accent1"/>
              </a:buClr>
              <a:buFont typeface="Salesforce Sans" panose="020B0505020202020203" pitchFamily="34" charset="0"/>
              <a:buChar char="“"/>
              <a:defRPr lang="en-US" sz="3000" b="1" spc="0" dirty="0">
                <a:solidFill>
                  <a:schemeClr val="tx1"/>
                </a:solidFill>
                <a:latin typeface="Salesforce Sans" charset="0"/>
                <a:ea typeface="Salesforce Sans" charset="0"/>
                <a:cs typeface="Salesforce Sans" charset="0"/>
              </a:defRPr>
            </a:lvl1pPr>
          </a:lstStyle>
          <a:p>
            <a:pPr lvl="0">
              <a:lnSpc>
                <a:spcPct val="90000"/>
              </a:lnSpc>
            </a:pPr>
            <a:r>
              <a:rPr lang="en-US" dirty="0"/>
              <a:t>Quote or Big Idea</a:t>
            </a:r>
          </a:p>
        </p:txBody>
      </p:sp>
      <p:sp>
        <p:nvSpPr>
          <p:cNvPr id="6" name="Text Placeholder 2"/>
          <p:cNvSpPr>
            <a:spLocks noGrp="1"/>
          </p:cNvSpPr>
          <p:nvPr userDrawn="1">
            <p:ph type="body" idx="11" hasCustomPrompt="1"/>
          </p:nvPr>
        </p:nvSpPr>
        <p:spPr>
          <a:xfrm>
            <a:off x="1185677" y="3034780"/>
            <a:ext cx="4404895" cy="927386"/>
          </a:xfrm>
          <a:noFill/>
          <a:ln>
            <a:noFill/>
          </a:ln>
        </p:spPr>
        <p:txBody>
          <a:bodyPr vert="horz" wrap="square" lIns="0" tIns="0" rIns="0" bIns="0" numCol="1" anchor="t" anchorCtr="0" compatLnSpc="1">
            <a:prstTxWarp prst="textNoShape">
              <a:avLst/>
            </a:prstTxWarp>
          </a:bodyPr>
          <a:lstStyle>
            <a:lvl1pPr>
              <a:defRPr lang="en-US" sz="2200" b="0" i="0" dirty="0">
                <a:solidFill>
                  <a:schemeClr val="accent2"/>
                </a:solidFill>
                <a:latin typeface="+mn-lt"/>
                <a:ea typeface="Salesforce Sans Light" charset="0"/>
                <a:cs typeface="Salesforce Sans Light" charset="0"/>
              </a:defRPr>
            </a:lvl1pPr>
          </a:lstStyle>
          <a:p>
            <a:pPr marL="0" lvl="0" indent="0">
              <a:lnSpc>
                <a:spcPct val="100000"/>
              </a:lnSpc>
              <a:spcBef>
                <a:spcPts val="0"/>
              </a:spcBef>
              <a:spcAft>
                <a:spcPts val="0"/>
              </a:spcAft>
              <a:buNone/>
            </a:pPr>
            <a:r>
              <a:rPr lang="en-US" dirty="0"/>
              <a:t>Name </a:t>
            </a:r>
          </a:p>
        </p:txBody>
      </p:sp>
      <p:pic>
        <p:nvPicPr>
          <p:cNvPr id="5" name="Picture 4">
            <a:extLst>
              <a:ext uri="{FF2B5EF4-FFF2-40B4-BE49-F238E27FC236}">
                <a16:creationId xmlns:a16="http://schemas.microsoft.com/office/drawing/2014/main" id="{96CA88C3-0F54-9E4E-A548-2AA0AC73F03F}"/>
              </a:ext>
            </a:extLst>
          </p:cNvPr>
          <p:cNvPicPr>
            <a:picLocks noChangeAspect="1"/>
          </p:cNvPicPr>
          <p:nvPr userDrawn="1"/>
        </p:nvPicPr>
        <p:blipFill rotWithShape="1">
          <a:blip r:embed="rId3" cstate="screen">
            <a:alphaModFix amt="55000"/>
            <a:extLst>
              <a:ext uri="{28A0092B-C50C-407E-A947-70E740481C1C}">
                <a14:useLocalDpi xmlns:a14="http://schemas.microsoft.com/office/drawing/2010/main"/>
              </a:ext>
            </a:extLst>
          </a:blip>
          <a:srcRect/>
          <a:stretch/>
        </p:blipFill>
        <p:spPr>
          <a:xfrm flipH="1" flipV="1">
            <a:off x="-4" y="0"/>
            <a:ext cx="6717796" cy="1334998"/>
          </a:xfrm>
          <a:prstGeom prst="rect">
            <a:avLst/>
          </a:prstGeom>
        </p:spPr>
      </p:pic>
      <p:pic>
        <p:nvPicPr>
          <p:cNvPr id="7" name="pasted-image.pdf" descr="pasted-image.pdf">
            <a:extLst>
              <a:ext uri="{FF2B5EF4-FFF2-40B4-BE49-F238E27FC236}">
                <a16:creationId xmlns:a16="http://schemas.microsoft.com/office/drawing/2014/main" id="{1E30FB7F-ADFF-3747-AB3C-7C14E78A1A30}"/>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1030573" y="565459"/>
            <a:ext cx="635734" cy="445095"/>
          </a:xfrm>
          <a:prstGeom prst="rect">
            <a:avLst/>
          </a:prstGeom>
          <a:ln w="12700">
            <a:miter lim="400000"/>
          </a:ln>
        </p:spPr>
      </p:pic>
    </p:spTree>
    <p:extLst>
      <p:ext uri="{BB962C8B-B14F-4D97-AF65-F5344CB8AC3E}">
        <p14:creationId xmlns:p14="http://schemas.microsoft.com/office/powerpoint/2010/main" val="1961023931"/>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Seque Slide - A">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9F16FFF-26CE-DE4B-8FB1-68080725C45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9" name="Title 1"/>
          <p:cNvSpPr>
            <a:spLocks noGrp="1"/>
          </p:cNvSpPr>
          <p:nvPr userDrawn="1">
            <p:ph type="ctrTitle" hasCustomPrompt="1"/>
          </p:nvPr>
        </p:nvSpPr>
        <p:spPr>
          <a:xfrm>
            <a:off x="578442" y="1804672"/>
            <a:ext cx="7165850" cy="1115728"/>
          </a:xfrm>
          <a:noFill/>
          <a:ln>
            <a:noFill/>
          </a:ln>
        </p:spPr>
        <p:txBody>
          <a:bodyPr vert="horz" wrap="square" lIns="0" tIns="0" rIns="0" bIns="0" numCol="1" anchor="b" anchorCtr="0" compatLnSpc="1">
            <a:prstTxWarp prst="textNoShape">
              <a:avLst/>
            </a:prstTxWarp>
            <a:noAutofit/>
          </a:bodyPr>
          <a:lstStyle>
            <a:lvl1pPr>
              <a:defRPr lang="en-US" sz="3200" b="1" spc="0" dirty="0">
                <a:solidFill>
                  <a:schemeClr val="accent1"/>
                </a:solidFill>
                <a:latin typeface="Salesforce Sans" charset="0"/>
                <a:ea typeface="Salesforce Sans" charset="0"/>
                <a:cs typeface="Salesforce Sans" charset="0"/>
              </a:defRPr>
            </a:lvl1pPr>
          </a:lstStyle>
          <a:p>
            <a:pPr lvl="0">
              <a:lnSpc>
                <a:spcPct val="90000"/>
              </a:lnSpc>
            </a:pPr>
            <a:r>
              <a:rPr lang="en-US" dirty="0"/>
              <a:t>Segue Title</a:t>
            </a:r>
          </a:p>
        </p:txBody>
      </p:sp>
      <p:sp>
        <p:nvSpPr>
          <p:cNvPr id="6" name="Text Placeholder 2"/>
          <p:cNvSpPr>
            <a:spLocks noGrp="1"/>
          </p:cNvSpPr>
          <p:nvPr userDrawn="1">
            <p:ph type="body" idx="11"/>
          </p:nvPr>
        </p:nvSpPr>
        <p:spPr>
          <a:xfrm>
            <a:off x="578442" y="2995939"/>
            <a:ext cx="7165850" cy="927386"/>
          </a:xfrm>
          <a:noFill/>
          <a:ln>
            <a:noFill/>
          </a:ln>
        </p:spPr>
        <p:txBody>
          <a:bodyPr vert="horz" wrap="square" lIns="0" tIns="0" rIns="0" bIns="0" numCol="1" anchor="t" anchorCtr="0" compatLnSpc="1">
            <a:prstTxWarp prst="textNoShape">
              <a:avLst/>
            </a:prstTxWarp>
          </a:bodyPr>
          <a:lstStyle>
            <a:lvl1pPr>
              <a:defRPr lang="en-US" sz="2200" b="0" i="0" dirty="0">
                <a:solidFill>
                  <a:schemeClr val="accent1"/>
                </a:solidFill>
                <a:latin typeface="+mn-lt"/>
                <a:ea typeface="Salesforce Sans Light" charset="0"/>
                <a:cs typeface="Salesforce Sans Light" charset="0"/>
              </a:defRPr>
            </a:lvl1pPr>
          </a:lstStyle>
          <a:p>
            <a:pPr marL="0" lvl="0" indent="0">
              <a:lnSpc>
                <a:spcPct val="100000"/>
              </a:lnSpc>
              <a:spcBef>
                <a:spcPts val="0"/>
              </a:spcBef>
              <a:spcAft>
                <a:spcPts val="0"/>
              </a:spcAft>
              <a:buNone/>
            </a:pPr>
            <a:r>
              <a:rPr lang="en-US" dirty="0"/>
              <a:t>Click to edit Master text styles</a:t>
            </a:r>
          </a:p>
        </p:txBody>
      </p:sp>
      <p:pic>
        <p:nvPicPr>
          <p:cNvPr id="5" name="pasted-image.pdf" descr="pasted-image.pdf">
            <a:extLst>
              <a:ext uri="{FF2B5EF4-FFF2-40B4-BE49-F238E27FC236}">
                <a16:creationId xmlns:a16="http://schemas.microsoft.com/office/drawing/2014/main" id="{CE224F9A-12A0-6544-8182-F92DAEAC999B}"/>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1030573" y="565459"/>
            <a:ext cx="635734" cy="445095"/>
          </a:xfrm>
          <a:prstGeom prst="rect">
            <a:avLst/>
          </a:prstGeom>
          <a:ln w="12700">
            <a:miter lim="400000"/>
          </a:ln>
        </p:spPr>
      </p:pic>
    </p:spTree>
    <p:extLst>
      <p:ext uri="{BB962C8B-B14F-4D97-AF65-F5344CB8AC3E}">
        <p14:creationId xmlns:p14="http://schemas.microsoft.com/office/powerpoint/2010/main" val="2879073353"/>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Seque Slide - B">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D8D0ECA0-E5B0-5E4B-82C3-1D30890CC87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0" y="893"/>
            <a:ext cx="12403136" cy="6856213"/>
          </a:xfrm>
          <a:prstGeom prst="rect">
            <a:avLst/>
          </a:prstGeom>
        </p:spPr>
      </p:pic>
      <p:pic>
        <p:nvPicPr>
          <p:cNvPr id="16" name="pasted-image.pdf" descr="pasted-image.pdf">
            <a:extLst>
              <a:ext uri="{FF2B5EF4-FFF2-40B4-BE49-F238E27FC236}">
                <a16:creationId xmlns:a16="http://schemas.microsoft.com/office/drawing/2014/main" id="{3E1693E8-77FC-2B40-81C0-D9E37324045C}"/>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1030573" y="565459"/>
            <a:ext cx="635734" cy="445095"/>
          </a:xfrm>
          <a:prstGeom prst="rect">
            <a:avLst/>
          </a:prstGeom>
          <a:ln w="12700">
            <a:miter lim="400000"/>
          </a:ln>
        </p:spPr>
      </p:pic>
      <p:sp>
        <p:nvSpPr>
          <p:cNvPr id="9" name="Title 1"/>
          <p:cNvSpPr>
            <a:spLocks noGrp="1"/>
          </p:cNvSpPr>
          <p:nvPr userDrawn="1">
            <p:ph type="ctrTitle" hasCustomPrompt="1"/>
          </p:nvPr>
        </p:nvSpPr>
        <p:spPr>
          <a:xfrm>
            <a:off x="2511487" y="1804672"/>
            <a:ext cx="7165850" cy="1115728"/>
          </a:xfrm>
          <a:noFill/>
          <a:ln>
            <a:noFill/>
          </a:ln>
        </p:spPr>
        <p:txBody>
          <a:bodyPr vert="horz" wrap="square" lIns="0" tIns="0" rIns="0" bIns="0" numCol="1" anchor="b" anchorCtr="0" compatLnSpc="1">
            <a:prstTxWarp prst="textNoShape">
              <a:avLst/>
            </a:prstTxWarp>
            <a:noAutofit/>
          </a:bodyPr>
          <a:lstStyle>
            <a:lvl1pPr algn="ctr">
              <a:defRPr lang="en-US" sz="3200" b="1" spc="0" dirty="0">
                <a:solidFill>
                  <a:schemeClr val="accent1"/>
                </a:solidFill>
                <a:latin typeface="Salesforce Sans" charset="0"/>
                <a:ea typeface="Salesforce Sans" charset="0"/>
                <a:cs typeface="Salesforce Sans" charset="0"/>
              </a:defRPr>
            </a:lvl1pPr>
          </a:lstStyle>
          <a:p>
            <a:pPr lvl="0">
              <a:lnSpc>
                <a:spcPct val="90000"/>
              </a:lnSpc>
            </a:pPr>
            <a:r>
              <a:rPr lang="en-US" dirty="0"/>
              <a:t>Segue Title</a:t>
            </a:r>
          </a:p>
        </p:txBody>
      </p:sp>
      <p:sp>
        <p:nvSpPr>
          <p:cNvPr id="6" name="Text Placeholder 2"/>
          <p:cNvSpPr>
            <a:spLocks noGrp="1"/>
          </p:cNvSpPr>
          <p:nvPr userDrawn="1">
            <p:ph type="body" idx="11"/>
          </p:nvPr>
        </p:nvSpPr>
        <p:spPr>
          <a:xfrm>
            <a:off x="2511487" y="2995939"/>
            <a:ext cx="7165850" cy="927386"/>
          </a:xfrm>
          <a:noFill/>
          <a:ln>
            <a:noFill/>
          </a:ln>
        </p:spPr>
        <p:txBody>
          <a:bodyPr vert="horz" wrap="square" lIns="0" tIns="0" rIns="0" bIns="0" numCol="1" anchor="t" anchorCtr="0" compatLnSpc="1">
            <a:prstTxWarp prst="textNoShape">
              <a:avLst/>
            </a:prstTxWarp>
          </a:bodyPr>
          <a:lstStyle>
            <a:lvl1pPr algn="ctr">
              <a:defRPr lang="en-US" sz="2200" b="0" i="0" dirty="0">
                <a:solidFill>
                  <a:schemeClr val="accent1"/>
                </a:solidFill>
                <a:latin typeface="+mn-lt"/>
                <a:ea typeface="Salesforce Sans Light" charset="0"/>
                <a:cs typeface="Salesforce Sans Light" charset="0"/>
              </a:defRPr>
            </a:lvl1pPr>
          </a:lstStyle>
          <a:p>
            <a:pPr marL="0" lvl="0" indent="0">
              <a:lnSpc>
                <a:spcPct val="100000"/>
              </a:lnSpc>
              <a:spcBef>
                <a:spcPts val="0"/>
              </a:spcBef>
              <a:spcAft>
                <a:spcPts val="0"/>
              </a:spcAft>
              <a:buNone/>
            </a:pPr>
            <a:r>
              <a:rPr lang="en-US" dirty="0"/>
              <a:t>Click to edit Master text styles</a:t>
            </a:r>
          </a:p>
        </p:txBody>
      </p:sp>
      <p:grpSp>
        <p:nvGrpSpPr>
          <p:cNvPr id="21" name="Group 20">
            <a:extLst>
              <a:ext uri="{FF2B5EF4-FFF2-40B4-BE49-F238E27FC236}">
                <a16:creationId xmlns:a16="http://schemas.microsoft.com/office/drawing/2014/main" id="{25B986F2-152D-6B4D-AC52-834BC9E3263E}"/>
              </a:ext>
            </a:extLst>
          </p:cNvPr>
          <p:cNvGrpSpPr/>
          <p:nvPr userDrawn="1"/>
        </p:nvGrpSpPr>
        <p:grpSpPr>
          <a:xfrm>
            <a:off x="2559432" y="5500833"/>
            <a:ext cx="827935" cy="1175485"/>
            <a:chOff x="723336" y="4484318"/>
            <a:chExt cx="1333398" cy="1893131"/>
          </a:xfrm>
        </p:grpSpPr>
        <p:pic>
          <p:nvPicPr>
            <p:cNvPr id="22" name="Picture 21">
              <a:extLst>
                <a:ext uri="{FF2B5EF4-FFF2-40B4-BE49-F238E27FC236}">
                  <a16:creationId xmlns:a16="http://schemas.microsoft.com/office/drawing/2014/main" id="{D894188B-5DB8-6C47-9697-200B314FE02A}"/>
                </a:ext>
              </a:extLst>
            </p:cNvPr>
            <p:cNvPicPr>
              <a:picLocks/>
            </p:cNvPicPr>
            <p:nvPr userDrawn="1"/>
          </p:nvPicPr>
          <p:blipFill>
            <a:blip r:embed="rId4" cstate="screen">
              <a:alphaModFix amt="54000"/>
              <a:extLst>
                <a:ext uri="{28A0092B-C50C-407E-A947-70E740481C1C}">
                  <a14:useLocalDpi xmlns:a14="http://schemas.microsoft.com/office/drawing/2010/main"/>
                </a:ext>
              </a:extLst>
            </a:blip>
            <a:stretch>
              <a:fillRect/>
            </a:stretch>
          </p:blipFill>
          <p:spPr>
            <a:xfrm>
              <a:off x="723336" y="5943733"/>
              <a:ext cx="1333398" cy="433716"/>
            </a:xfrm>
            <a:prstGeom prst="rect">
              <a:avLst/>
            </a:prstGeom>
          </p:spPr>
        </p:pic>
        <p:pic>
          <p:nvPicPr>
            <p:cNvPr id="23" name="Picture 22">
              <a:extLst>
                <a:ext uri="{FF2B5EF4-FFF2-40B4-BE49-F238E27FC236}">
                  <a16:creationId xmlns:a16="http://schemas.microsoft.com/office/drawing/2014/main" id="{50782E36-E2AA-A24F-8583-FABD8663419A}"/>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820482" y="4484318"/>
              <a:ext cx="1072602" cy="1787666"/>
            </a:xfrm>
            <a:prstGeom prst="rect">
              <a:avLst/>
            </a:prstGeom>
          </p:spPr>
        </p:pic>
      </p:grpSp>
      <p:grpSp>
        <p:nvGrpSpPr>
          <p:cNvPr id="14" name="Group 13">
            <a:extLst>
              <a:ext uri="{FF2B5EF4-FFF2-40B4-BE49-F238E27FC236}">
                <a16:creationId xmlns:a16="http://schemas.microsoft.com/office/drawing/2014/main" id="{368FECB7-D67E-F74B-B708-065D940AABAD}"/>
              </a:ext>
            </a:extLst>
          </p:cNvPr>
          <p:cNvGrpSpPr/>
          <p:nvPr userDrawn="1"/>
        </p:nvGrpSpPr>
        <p:grpSpPr>
          <a:xfrm>
            <a:off x="2419" y="4382697"/>
            <a:ext cx="1837393" cy="2139595"/>
            <a:chOff x="1082246" y="4738045"/>
            <a:chExt cx="1890350" cy="2201262"/>
          </a:xfrm>
        </p:grpSpPr>
        <p:pic>
          <p:nvPicPr>
            <p:cNvPr id="15" name="Picture 14">
              <a:extLst>
                <a:ext uri="{FF2B5EF4-FFF2-40B4-BE49-F238E27FC236}">
                  <a16:creationId xmlns:a16="http://schemas.microsoft.com/office/drawing/2014/main" id="{1EA8B067-22B5-F748-9433-9395F031AE68}"/>
                </a:ext>
              </a:extLst>
            </p:cNvPr>
            <p:cNvPicPr>
              <a:picLocks/>
            </p:cNvPicPr>
            <p:nvPr userDrawn="1"/>
          </p:nvPicPr>
          <p:blipFill>
            <a:blip r:embed="rId6" cstate="screen">
              <a:alphaModFix amt="54000"/>
              <a:extLst>
                <a:ext uri="{28A0092B-C50C-407E-A947-70E740481C1C}">
                  <a14:useLocalDpi xmlns:a14="http://schemas.microsoft.com/office/drawing/2010/main"/>
                </a:ext>
              </a:extLst>
            </a:blip>
            <a:stretch>
              <a:fillRect/>
            </a:stretch>
          </p:blipFill>
          <p:spPr>
            <a:xfrm>
              <a:off x="1639198" y="6472340"/>
              <a:ext cx="1333398" cy="433716"/>
            </a:xfrm>
            <a:prstGeom prst="rect">
              <a:avLst/>
            </a:prstGeom>
          </p:spPr>
        </p:pic>
        <p:pic>
          <p:nvPicPr>
            <p:cNvPr id="17" name="Picture 16">
              <a:extLst>
                <a:ext uri="{FF2B5EF4-FFF2-40B4-BE49-F238E27FC236}">
                  <a16:creationId xmlns:a16="http://schemas.microsoft.com/office/drawing/2014/main" id="{2D4B6D79-7589-604E-85EB-5F441F399842}"/>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1551214" y="4738045"/>
              <a:ext cx="1225342" cy="2042229"/>
            </a:xfrm>
            <a:prstGeom prst="rect">
              <a:avLst/>
            </a:prstGeom>
          </p:spPr>
        </p:pic>
        <p:pic>
          <p:nvPicPr>
            <p:cNvPr id="18" name="Picture 17">
              <a:extLst>
                <a:ext uri="{FF2B5EF4-FFF2-40B4-BE49-F238E27FC236}">
                  <a16:creationId xmlns:a16="http://schemas.microsoft.com/office/drawing/2014/main" id="{4947BB7C-D33D-9344-B85F-BFEB81538C26}"/>
                </a:ext>
              </a:extLst>
            </p:cNvPr>
            <p:cNvPicPr>
              <a:picLocks/>
            </p:cNvPicPr>
            <p:nvPr userDrawn="1"/>
          </p:nvPicPr>
          <p:blipFill>
            <a:blip r:embed="rId6" cstate="screen">
              <a:alphaModFix amt="54000"/>
              <a:extLst>
                <a:ext uri="{28A0092B-C50C-407E-A947-70E740481C1C}">
                  <a14:useLocalDpi xmlns:a14="http://schemas.microsoft.com/office/drawing/2010/main"/>
                </a:ext>
              </a:extLst>
            </a:blip>
            <a:stretch>
              <a:fillRect/>
            </a:stretch>
          </p:blipFill>
          <p:spPr>
            <a:xfrm>
              <a:off x="1082246" y="6505591"/>
              <a:ext cx="1333398" cy="433716"/>
            </a:xfrm>
            <a:prstGeom prst="rect">
              <a:avLst/>
            </a:prstGeom>
          </p:spPr>
        </p:pic>
      </p:grpSp>
      <p:grpSp>
        <p:nvGrpSpPr>
          <p:cNvPr id="19" name="Group 18">
            <a:extLst>
              <a:ext uri="{FF2B5EF4-FFF2-40B4-BE49-F238E27FC236}">
                <a16:creationId xmlns:a16="http://schemas.microsoft.com/office/drawing/2014/main" id="{894FBBBC-95C4-344F-9F94-25AD40AD95C8}"/>
              </a:ext>
            </a:extLst>
          </p:cNvPr>
          <p:cNvGrpSpPr/>
          <p:nvPr userDrawn="1"/>
        </p:nvGrpSpPr>
        <p:grpSpPr>
          <a:xfrm>
            <a:off x="1449060" y="5375205"/>
            <a:ext cx="1333398" cy="1269442"/>
            <a:chOff x="2666809" y="5395728"/>
            <a:chExt cx="1333398" cy="1269442"/>
          </a:xfrm>
        </p:grpSpPr>
        <p:pic>
          <p:nvPicPr>
            <p:cNvPr id="28" name="Picture 27">
              <a:extLst>
                <a:ext uri="{FF2B5EF4-FFF2-40B4-BE49-F238E27FC236}">
                  <a16:creationId xmlns:a16="http://schemas.microsoft.com/office/drawing/2014/main" id="{F723A177-8959-934F-9C98-12E843D2E76A}"/>
                </a:ext>
              </a:extLst>
            </p:cNvPr>
            <p:cNvPicPr>
              <a:picLocks/>
            </p:cNvPicPr>
            <p:nvPr userDrawn="1"/>
          </p:nvPicPr>
          <p:blipFill>
            <a:blip r:embed="rId8" cstate="screen">
              <a:alphaModFix amt="54000"/>
              <a:extLst>
                <a:ext uri="{28A0092B-C50C-407E-A947-70E740481C1C}">
                  <a14:useLocalDpi xmlns:a14="http://schemas.microsoft.com/office/drawing/2010/main"/>
                </a:ext>
              </a:extLst>
            </a:blip>
            <a:stretch>
              <a:fillRect/>
            </a:stretch>
          </p:blipFill>
          <p:spPr>
            <a:xfrm>
              <a:off x="2666809" y="6231454"/>
              <a:ext cx="1333398" cy="433716"/>
            </a:xfrm>
            <a:prstGeom prst="rect">
              <a:avLst/>
            </a:prstGeom>
          </p:spPr>
        </p:pic>
        <p:pic>
          <p:nvPicPr>
            <p:cNvPr id="29" name="pasted-image.pdf" descr="pasted-image.pdf">
              <a:extLst>
                <a:ext uri="{FF2B5EF4-FFF2-40B4-BE49-F238E27FC236}">
                  <a16:creationId xmlns:a16="http://schemas.microsoft.com/office/drawing/2014/main" id="{AB894933-B508-F04F-B9C8-B108ECB210AE}"/>
                </a:ext>
              </a:extLst>
            </p:cNvPr>
            <p:cNvPicPr>
              <a:picLocks noChangeAspect="1"/>
            </p:cNvPicPr>
            <p:nvPr userDrawn="1"/>
          </p:nvPicPr>
          <p:blipFill>
            <a:blip r:embed="rId9"/>
            <a:stretch>
              <a:fillRect/>
            </a:stretch>
          </p:blipFill>
          <p:spPr>
            <a:xfrm>
              <a:off x="2776556" y="5395728"/>
              <a:ext cx="880288" cy="1109863"/>
            </a:xfrm>
            <a:prstGeom prst="rect">
              <a:avLst/>
            </a:prstGeom>
            <a:ln w="12700">
              <a:miter lim="400000"/>
            </a:ln>
          </p:spPr>
        </p:pic>
      </p:grpSp>
    </p:spTree>
    <p:extLst>
      <p:ext uri="{BB962C8B-B14F-4D97-AF65-F5344CB8AC3E}">
        <p14:creationId xmlns:p14="http://schemas.microsoft.com/office/powerpoint/2010/main" val="915265148"/>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Seque Slide - C">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F7F76AE0-F41C-D94B-9CC1-B63737F8DED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16" name="pasted-image.pdf" descr="pasted-image.pdf">
            <a:extLst>
              <a:ext uri="{FF2B5EF4-FFF2-40B4-BE49-F238E27FC236}">
                <a16:creationId xmlns:a16="http://schemas.microsoft.com/office/drawing/2014/main" id="{3E1693E8-77FC-2B40-81C0-D9E37324045C}"/>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1030573" y="565459"/>
            <a:ext cx="635734" cy="445095"/>
          </a:xfrm>
          <a:prstGeom prst="rect">
            <a:avLst/>
          </a:prstGeom>
          <a:ln w="12700">
            <a:miter lim="400000"/>
          </a:ln>
        </p:spPr>
      </p:pic>
      <p:sp>
        <p:nvSpPr>
          <p:cNvPr id="9" name="Title 1"/>
          <p:cNvSpPr>
            <a:spLocks noGrp="1"/>
          </p:cNvSpPr>
          <p:nvPr userDrawn="1">
            <p:ph type="ctrTitle" hasCustomPrompt="1"/>
          </p:nvPr>
        </p:nvSpPr>
        <p:spPr>
          <a:xfrm>
            <a:off x="578442" y="1804672"/>
            <a:ext cx="7165850" cy="1115728"/>
          </a:xfrm>
          <a:noFill/>
          <a:ln>
            <a:noFill/>
          </a:ln>
        </p:spPr>
        <p:txBody>
          <a:bodyPr vert="horz" wrap="square" lIns="0" tIns="0" rIns="0" bIns="0" numCol="1" anchor="b" anchorCtr="0" compatLnSpc="1">
            <a:prstTxWarp prst="textNoShape">
              <a:avLst/>
            </a:prstTxWarp>
            <a:noAutofit/>
          </a:bodyPr>
          <a:lstStyle>
            <a:lvl1pPr>
              <a:defRPr lang="en-US" sz="3200" b="1" spc="0" dirty="0">
                <a:solidFill>
                  <a:schemeClr val="accent1"/>
                </a:solidFill>
                <a:latin typeface="Salesforce Sans" charset="0"/>
                <a:ea typeface="Salesforce Sans" charset="0"/>
                <a:cs typeface="Salesforce Sans" charset="0"/>
              </a:defRPr>
            </a:lvl1pPr>
          </a:lstStyle>
          <a:p>
            <a:pPr lvl="0">
              <a:lnSpc>
                <a:spcPct val="90000"/>
              </a:lnSpc>
            </a:pPr>
            <a:r>
              <a:rPr lang="en-US" dirty="0"/>
              <a:t>Segue Title</a:t>
            </a:r>
          </a:p>
        </p:txBody>
      </p:sp>
      <p:sp>
        <p:nvSpPr>
          <p:cNvPr id="6" name="Text Placeholder 2"/>
          <p:cNvSpPr>
            <a:spLocks noGrp="1"/>
          </p:cNvSpPr>
          <p:nvPr userDrawn="1">
            <p:ph type="body" idx="11"/>
          </p:nvPr>
        </p:nvSpPr>
        <p:spPr>
          <a:xfrm>
            <a:off x="578442" y="2995939"/>
            <a:ext cx="7165850" cy="927386"/>
          </a:xfrm>
          <a:noFill/>
          <a:ln>
            <a:noFill/>
          </a:ln>
        </p:spPr>
        <p:txBody>
          <a:bodyPr vert="horz" wrap="square" lIns="0" tIns="0" rIns="0" bIns="0" numCol="1" anchor="t" anchorCtr="0" compatLnSpc="1">
            <a:prstTxWarp prst="textNoShape">
              <a:avLst/>
            </a:prstTxWarp>
          </a:bodyPr>
          <a:lstStyle>
            <a:lvl1pPr>
              <a:defRPr lang="en-US" sz="2200" b="0" i="0" dirty="0">
                <a:solidFill>
                  <a:schemeClr val="accent1"/>
                </a:solidFill>
                <a:latin typeface="+mn-lt"/>
                <a:ea typeface="Salesforce Sans Light" charset="0"/>
                <a:cs typeface="Salesforce Sans Light" charset="0"/>
              </a:defRPr>
            </a:lvl1pPr>
          </a:lstStyle>
          <a:p>
            <a:pPr marL="0" lvl="0" indent="0">
              <a:lnSpc>
                <a:spcPct val="100000"/>
              </a:lnSpc>
              <a:spcBef>
                <a:spcPts val="0"/>
              </a:spcBef>
              <a:spcAft>
                <a:spcPts val="0"/>
              </a:spcAft>
              <a:buNone/>
            </a:pPr>
            <a:r>
              <a:rPr lang="en-US" dirty="0"/>
              <a:t>Click to edit Master text styles</a:t>
            </a:r>
          </a:p>
        </p:txBody>
      </p:sp>
      <p:grpSp>
        <p:nvGrpSpPr>
          <p:cNvPr id="7" name="Group 6">
            <a:extLst>
              <a:ext uri="{FF2B5EF4-FFF2-40B4-BE49-F238E27FC236}">
                <a16:creationId xmlns:a16="http://schemas.microsoft.com/office/drawing/2014/main" id="{BF702B54-1961-BE4E-91EF-133BCDB14AFB}"/>
              </a:ext>
            </a:extLst>
          </p:cNvPr>
          <p:cNvGrpSpPr/>
          <p:nvPr userDrawn="1"/>
        </p:nvGrpSpPr>
        <p:grpSpPr>
          <a:xfrm>
            <a:off x="1301702" y="4701469"/>
            <a:ext cx="1890350" cy="2201262"/>
            <a:chOff x="1082246" y="4738045"/>
            <a:chExt cx="1890350" cy="2201262"/>
          </a:xfrm>
        </p:grpSpPr>
        <p:pic>
          <p:nvPicPr>
            <p:cNvPr id="11" name="Picture 10">
              <a:extLst>
                <a:ext uri="{FF2B5EF4-FFF2-40B4-BE49-F238E27FC236}">
                  <a16:creationId xmlns:a16="http://schemas.microsoft.com/office/drawing/2014/main" id="{FFEC93C6-5590-1640-A696-EE0F5721CFE2}"/>
                </a:ext>
              </a:extLst>
            </p:cNvPr>
            <p:cNvPicPr>
              <a:picLocks/>
            </p:cNvPicPr>
            <p:nvPr userDrawn="1"/>
          </p:nvPicPr>
          <p:blipFill>
            <a:blip r:embed="rId4" cstate="screen">
              <a:alphaModFix amt="54000"/>
              <a:extLst>
                <a:ext uri="{28A0092B-C50C-407E-A947-70E740481C1C}">
                  <a14:useLocalDpi xmlns:a14="http://schemas.microsoft.com/office/drawing/2010/main"/>
                </a:ext>
              </a:extLst>
            </a:blip>
            <a:stretch>
              <a:fillRect/>
            </a:stretch>
          </p:blipFill>
          <p:spPr>
            <a:xfrm>
              <a:off x="1639198" y="6472340"/>
              <a:ext cx="1333398" cy="433716"/>
            </a:xfrm>
            <a:prstGeom prst="rect">
              <a:avLst/>
            </a:prstGeom>
          </p:spPr>
        </p:pic>
        <p:pic>
          <p:nvPicPr>
            <p:cNvPr id="18" name="Picture 17">
              <a:extLst>
                <a:ext uri="{FF2B5EF4-FFF2-40B4-BE49-F238E27FC236}">
                  <a16:creationId xmlns:a16="http://schemas.microsoft.com/office/drawing/2014/main" id="{AD182066-3CEA-D84B-BF18-28D1F0BDA9FE}"/>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1551214" y="4738045"/>
              <a:ext cx="1225342" cy="2042229"/>
            </a:xfrm>
            <a:prstGeom prst="rect">
              <a:avLst/>
            </a:prstGeom>
          </p:spPr>
        </p:pic>
        <p:pic>
          <p:nvPicPr>
            <p:cNvPr id="10" name="Picture 9">
              <a:extLst>
                <a:ext uri="{FF2B5EF4-FFF2-40B4-BE49-F238E27FC236}">
                  <a16:creationId xmlns:a16="http://schemas.microsoft.com/office/drawing/2014/main" id="{3FDDC35F-6129-7945-BAE4-BBAB0AA3F986}"/>
                </a:ext>
              </a:extLst>
            </p:cNvPr>
            <p:cNvPicPr>
              <a:picLocks/>
            </p:cNvPicPr>
            <p:nvPr userDrawn="1"/>
          </p:nvPicPr>
          <p:blipFill>
            <a:blip r:embed="rId4" cstate="screen">
              <a:alphaModFix amt="54000"/>
              <a:extLst>
                <a:ext uri="{28A0092B-C50C-407E-A947-70E740481C1C}">
                  <a14:useLocalDpi xmlns:a14="http://schemas.microsoft.com/office/drawing/2010/main"/>
                </a:ext>
              </a:extLst>
            </a:blip>
            <a:stretch>
              <a:fillRect/>
            </a:stretch>
          </p:blipFill>
          <p:spPr>
            <a:xfrm>
              <a:off x="1082246" y="6505591"/>
              <a:ext cx="1333398" cy="433716"/>
            </a:xfrm>
            <a:prstGeom prst="rect">
              <a:avLst/>
            </a:prstGeom>
          </p:spPr>
        </p:pic>
      </p:grpSp>
      <p:grpSp>
        <p:nvGrpSpPr>
          <p:cNvPr id="5" name="Group 4">
            <a:extLst>
              <a:ext uri="{FF2B5EF4-FFF2-40B4-BE49-F238E27FC236}">
                <a16:creationId xmlns:a16="http://schemas.microsoft.com/office/drawing/2014/main" id="{5A98F39F-3025-D247-A4BA-8C26E5D8AC9F}"/>
              </a:ext>
            </a:extLst>
          </p:cNvPr>
          <p:cNvGrpSpPr/>
          <p:nvPr userDrawn="1"/>
        </p:nvGrpSpPr>
        <p:grpSpPr>
          <a:xfrm>
            <a:off x="3494668" y="5053890"/>
            <a:ext cx="1333398" cy="1269442"/>
            <a:chOff x="2666809" y="5395728"/>
            <a:chExt cx="1333398" cy="1269442"/>
          </a:xfrm>
        </p:grpSpPr>
        <p:pic>
          <p:nvPicPr>
            <p:cNvPr id="12" name="Picture 11">
              <a:extLst>
                <a:ext uri="{FF2B5EF4-FFF2-40B4-BE49-F238E27FC236}">
                  <a16:creationId xmlns:a16="http://schemas.microsoft.com/office/drawing/2014/main" id="{DFF299DD-A7B6-5349-A57F-3C2A8F8DBC12}"/>
                </a:ext>
              </a:extLst>
            </p:cNvPr>
            <p:cNvPicPr>
              <a:picLocks/>
            </p:cNvPicPr>
            <p:nvPr userDrawn="1"/>
          </p:nvPicPr>
          <p:blipFill>
            <a:blip r:embed="rId4" cstate="screen">
              <a:alphaModFix amt="54000"/>
              <a:extLst>
                <a:ext uri="{28A0092B-C50C-407E-A947-70E740481C1C}">
                  <a14:useLocalDpi xmlns:a14="http://schemas.microsoft.com/office/drawing/2010/main"/>
                </a:ext>
              </a:extLst>
            </a:blip>
            <a:stretch>
              <a:fillRect/>
            </a:stretch>
          </p:blipFill>
          <p:spPr>
            <a:xfrm>
              <a:off x="2666809" y="6231454"/>
              <a:ext cx="1333398" cy="433716"/>
            </a:xfrm>
            <a:prstGeom prst="rect">
              <a:avLst/>
            </a:prstGeom>
          </p:spPr>
        </p:pic>
        <p:pic>
          <p:nvPicPr>
            <p:cNvPr id="17" name="pasted-image.pdf" descr="pasted-image.pdf">
              <a:extLst>
                <a:ext uri="{FF2B5EF4-FFF2-40B4-BE49-F238E27FC236}">
                  <a16:creationId xmlns:a16="http://schemas.microsoft.com/office/drawing/2014/main" id="{23C12D71-DD1F-1E46-8E28-DE7DF1403C7A}"/>
                </a:ext>
              </a:extLst>
            </p:cNvPr>
            <p:cNvPicPr>
              <a:picLocks noChangeAspect="1"/>
            </p:cNvPicPr>
            <p:nvPr userDrawn="1"/>
          </p:nvPicPr>
          <p:blipFill>
            <a:blip r:embed="rId6"/>
            <a:stretch>
              <a:fillRect/>
            </a:stretch>
          </p:blipFill>
          <p:spPr>
            <a:xfrm>
              <a:off x="2776556" y="5395728"/>
              <a:ext cx="880288" cy="1109863"/>
            </a:xfrm>
            <a:prstGeom prst="rect">
              <a:avLst/>
            </a:prstGeom>
            <a:ln w="12700">
              <a:miter lim="400000"/>
            </a:ln>
          </p:spPr>
        </p:pic>
      </p:grpSp>
      <p:grpSp>
        <p:nvGrpSpPr>
          <p:cNvPr id="2" name="Group 1">
            <a:extLst>
              <a:ext uri="{FF2B5EF4-FFF2-40B4-BE49-F238E27FC236}">
                <a16:creationId xmlns:a16="http://schemas.microsoft.com/office/drawing/2014/main" id="{062FA740-8148-E846-B36B-BA50335AE030}"/>
              </a:ext>
            </a:extLst>
          </p:cNvPr>
          <p:cNvGrpSpPr/>
          <p:nvPr userDrawn="1"/>
        </p:nvGrpSpPr>
        <p:grpSpPr>
          <a:xfrm>
            <a:off x="7381956" y="4999042"/>
            <a:ext cx="1001802" cy="474215"/>
            <a:chOff x="7381956" y="4999042"/>
            <a:chExt cx="1001802" cy="474215"/>
          </a:xfrm>
        </p:grpSpPr>
        <p:pic>
          <p:nvPicPr>
            <p:cNvPr id="13" name="Picture 12">
              <a:extLst>
                <a:ext uri="{FF2B5EF4-FFF2-40B4-BE49-F238E27FC236}">
                  <a16:creationId xmlns:a16="http://schemas.microsoft.com/office/drawing/2014/main" id="{3B12E306-FB66-0C4B-8B63-B6F3D28D801E}"/>
                </a:ext>
              </a:extLst>
            </p:cNvPr>
            <p:cNvPicPr>
              <a:picLocks/>
            </p:cNvPicPr>
            <p:nvPr userDrawn="1"/>
          </p:nvPicPr>
          <p:blipFill>
            <a:blip r:embed="rId7" cstate="screen">
              <a:alphaModFix amt="54000"/>
              <a:extLst>
                <a:ext uri="{28A0092B-C50C-407E-A947-70E740481C1C}">
                  <a14:useLocalDpi xmlns:a14="http://schemas.microsoft.com/office/drawing/2010/main"/>
                </a:ext>
              </a:extLst>
            </a:blip>
            <a:stretch>
              <a:fillRect/>
            </a:stretch>
          </p:blipFill>
          <p:spPr>
            <a:xfrm rot="240000">
              <a:off x="7381956" y="5250692"/>
              <a:ext cx="1001802" cy="222565"/>
            </a:xfrm>
            <a:prstGeom prst="rect">
              <a:avLst/>
            </a:prstGeom>
          </p:spPr>
        </p:pic>
        <p:pic>
          <p:nvPicPr>
            <p:cNvPr id="19" name="Picture 18" descr="Cloud-the-Goat---Grazing.png">
              <a:extLst>
                <a:ext uri="{FF2B5EF4-FFF2-40B4-BE49-F238E27FC236}">
                  <a16:creationId xmlns:a16="http://schemas.microsoft.com/office/drawing/2014/main" id="{D01DBCC5-A904-FF43-B799-E3797A483AB1}"/>
                </a:ext>
              </a:extLst>
            </p:cNvPr>
            <p:cNvPicPr>
              <a:picLocks noChangeAspect="1"/>
            </p:cNvPicPr>
            <p:nvPr userDrawn="1"/>
          </p:nvPicPr>
          <p:blipFill>
            <a:blip r:embed="rId8" cstate="screen">
              <a:extLst>
                <a:ext uri="{28A0092B-C50C-407E-A947-70E740481C1C}">
                  <a14:useLocalDpi xmlns:a14="http://schemas.microsoft.com/office/drawing/2010/main"/>
                </a:ext>
              </a:extLst>
            </a:blip>
            <a:stretch>
              <a:fillRect/>
            </a:stretch>
          </p:blipFill>
          <p:spPr>
            <a:xfrm flipH="1">
              <a:off x="7677860" y="4999042"/>
              <a:ext cx="508748" cy="411109"/>
            </a:xfrm>
            <a:prstGeom prst="rect">
              <a:avLst/>
            </a:prstGeom>
          </p:spPr>
        </p:pic>
      </p:grpSp>
    </p:spTree>
    <p:extLst>
      <p:ext uri="{BB962C8B-B14F-4D97-AF65-F5344CB8AC3E}">
        <p14:creationId xmlns:p14="http://schemas.microsoft.com/office/powerpoint/2010/main" val="2626933330"/>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Panelist Slide ">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FD3AF94-2E38-A14E-8CAD-1B817D84AF6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893"/>
            <a:ext cx="12188825" cy="6856214"/>
          </a:xfrm>
          <a:prstGeom prst="rect">
            <a:avLst/>
          </a:prstGeom>
        </p:spPr>
      </p:pic>
      <p:pic>
        <p:nvPicPr>
          <p:cNvPr id="23" name="Picture 22">
            <a:extLst>
              <a:ext uri="{FF2B5EF4-FFF2-40B4-BE49-F238E27FC236}">
                <a16:creationId xmlns:a16="http://schemas.microsoft.com/office/drawing/2014/main" id="{DD3722F9-BD34-454E-BCEA-4077B00A930C}"/>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 y="0"/>
            <a:ext cx="12188816" cy="6872985"/>
          </a:xfrm>
          <a:prstGeom prst="rect">
            <a:avLst/>
          </a:prstGeom>
        </p:spPr>
      </p:pic>
      <p:sp>
        <p:nvSpPr>
          <p:cNvPr id="51" name="Text Placeholder 17"/>
          <p:cNvSpPr>
            <a:spLocks noGrp="1"/>
          </p:cNvSpPr>
          <p:nvPr>
            <p:ph type="body" sz="quarter" idx="13" hasCustomPrompt="1"/>
          </p:nvPr>
        </p:nvSpPr>
        <p:spPr>
          <a:xfrm>
            <a:off x="418889" y="3228950"/>
            <a:ext cx="2148625" cy="498574"/>
          </a:xfrm>
        </p:spPr>
        <p:txBody>
          <a:bodyPr lIns="0" tIns="0" rIns="0" bIns="0" anchor="b">
            <a:noAutofit/>
          </a:bodyPr>
          <a:lstStyle>
            <a:lvl1pPr marL="0" indent="0" algn="ctr">
              <a:buClr>
                <a:schemeClr val="bg1"/>
              </a:buClr>
              <a:buNone/>
              <a:defRPr lang="en-US" sz="1400" b="1" kern="1200" spc="0" dirty="0">
                <a:solidFill>
                  <a:schemeClr val="accent1"/>
                </a:solidFill>
                <a:latin typeface="Salesforce Sans"/>
                <a:ea typeface="+mn-ea"/>
                <a:cs typeface="+mn-cs"/>
              </a:defRPr>
            </a:lvl1pPr>
            <a:lvl2pPr>
              <a:buClr>
                <a:schemeClr val="bg1"/>
              </a:buClr>
              <a:defRPr sz="2000">
                <a:solidFill>
                  <a:schemeClr val="bg1"/>
                </a:solidFill>
              </a:defRPr>
            </a:lvl2pPr>
            <a:lvl3pPr>
              <a:buClr>
                <a:schemeClr val="bg1"/>
              </a:buClr>
              <a:defRPr sz="1800">
                <a:solidFill>
                  <a:schemeClr val="bg1"/>
                </a:solidFill>
              </a:defRPr>
            </a:lvl3pPr>
            <a:lvl4pPr>
              <a:buClr>
                <a:schemeClr val="bg1"/>
              </a:buClr>
              <a:defRPr sz="1600">
                <a:solidFill>
                  <a:schemeClr val="bg1"/>
                </a:solidFill>
              </a:defRPr>
            </a:lvl4pPr>
            <a:lvl5pPr>
              <a:buClr>
                <a:schemeClr val="bg1"/>
              </a:buClr>
              <a:defRPr sz="1600">
                <a:solidFill>
                  <a:schemeClr val="bg1"/>
                </a:solidFill>
              </a:defRPr>
            </a:lvl5pPr>
          </a:lstStyle>
          <a:p>
            <a:pPr lvl="0"/>
            <a:r>
              <a:rPr lang="en-US" dirty="0"/>
              <a:t>Name</a:t>
            </a:r>
          </a:p>
        </p:txBody>
      </p:sp>
      <p:sp>
        <p:nvSpPr>
          <p:cNvPr id="56" name="Text Placeholder 17"/>
          <p:cNvSpPr>
            <a:spLocks noGrp="1"/>
          </p:cNvSpPr>
          <p:nvPr>
            <p:ph type="body" sz="quarter" idx="18" hasCustomPrompt="1"/>
          </p:nvPr>
        </p:nvSpPr>
        <p:spPr>
          <a:xfrm>
            <a:off x="2774348" y="3805431"/>
            <a:ext cx="2071010" cy="850824"/>
          </a:xfrm>
        </p:spPr>
        <p:txBody>
          <a:bodyPr vert="horz" lIns="9144" tIns="0" rIns="0" bIns="0" rtlCol="0" anchor="t">
            <a:noAutofit/>
          </a:bodyPr>
          <a:lstStyle>
            <a:lvl1pPr algn="ctr">
              <a:spcBef>
                <a:spcPts val="600"/>
              </a:spcBef>
              <a:defRPr lang="en-US" sz="1400" spc="0" dirty="0" smtClean="0">
                <a:solidFill>
                  <a:schemeClr val="accent1"/>
                </a:solidFill>
              </a:defRPr>
            </a:lvl1pPr>
            <a:lvl2pPr marL="0" indent="0" algn="ctr">
              <a:buClr>
                <a:schemeClr val="bg1"/>
              </a:buClr>
              <a:buNone/>
              <a:defRPr lang="en-US" sz="1200" spc="0" dirty="0" smtClean="0">
                <a:solidFill>
                  <a:schemeClr val="tx2"/>
                </a:solidFill>
              </a:defRPr>
            </a:lvl2pPr>
            <a:lvl3pPr>
              <a:defRPr lang="en-US" sz="1400" spc="0" dirty="0" smtClean="0">
                <a:solidFill>
                  <a:schemeClr val="bg1"/>
                </a:solidFill>
              </a:defRPr>
            </a:lvl3pPr>
          </a:lstStyle>
          <a:p>
            <a:pPr lvl="0"/>
            <a:r>
              <a:rPr lang="en-US" dirty="0"/>
              <a:t>Title and Email</a:t>
            </a:r>
          </a:p>
        </p:txBody>
      </p:sp>
      <p:sp>
        <p:nvSpPr>
          <p:cNvPr id="57" name="Text Placeholder 17"/>
          <p:cNvSpPr>
            <a:spLocks noGrp="1"/>
          </p:cNvSpPr>
          <p:nvPr>
            <p:ph type="body" sz="quarter" idx="19" hasCustomPrompt="1"/>
          </p:nvPr>
        </p:nvSpPr>
        <p:spPr>
          <a:xfrm>
            <a:off x="5090926" y="3805431"/>
            <a:ext cx="2068626" cy="850824"/>
          </a:xfrm>
        </p:spPr>
        <p:txBody>
          <a:bodyPr vert="horz" lIns="9144" tIns="0" rIns="0" bIns="0" rtlCol="0" anchor="t">
            <a:noAutofit/>
          </a:bodyPr>
          <a:lstStyle>
            <a:lvl1pPr algn="ctr">
              <a:spcBef>
                <a:spcPts val="600"/>
              </a:spcBef>
              <a:defRPr lang="en-US" sz="1400" spc="0" dirty="0" smtClean="0">
                <a:solidFill>
                  <a:schemeClr val="accent1"/>
                </a:solidFill>
              </a:defRPr>
            </a:lvl1pPr>
            <a:lvl2pPr marL="0" indent="0" algn="ctr">
              <a:buClr>
                <a:schemeClr val="bg1"/>
              </a:buClr>
              <a:buNone/>
              <a:defRPr lang="en-US" sz="1200" spc="0" dirty="0" smtClean="0">
                <a:solidFill>
                  <a:schemeClr val="tx2"/>
                </a:solidFill>
              </a:defRPr>
            </a:lvl2pPr>
            <a:lvl3pPr>
              <a:defRPr lang="en-US" sz="1400" spc="0" dirty="0" smtClean="0">
                <a:solidFill>
                  <a:schemeClr val="bg1"/>
                </a:solidFill>
              </a:defRPr>
            </a:lvl3pPr>
          </a:lstStyle>
          <a:p>
            <a:pPr lvl="0"/>
            <a:r>
              <a:rPr lang="en-US" dirty="0"/>
              <a:t>Title and Email</a:t>
            </a:r>
          </a:p>
        </p:txBody>
      </p:sp>
      <p:sp>
        <p:nvSpPr>
          <p:cNvPr id="59" name="Text Placeholder 17"/>
          <p:cNvSpPr>
            <a:spLocks noGrp="1"/>
          </p:cNvSpPr>
          <p:nvPr>
            <p:ph type="body" sz="quarter" idx="21" hasCustomPrompt="1"/>
          </p:nvPr>
        </p:nvSpPr>
        <p:spPr>
          <a:xfrm>
            <a:off x="2744611" y="3228950"/>
            <a:ext cx="2148625" cy="498574"/>
          </a:xfrm>
        </p:spPr>
        <p:txBody>
          <a:bodyPr lIns="0" tIns="0" rIns="0" bIns="0" anchor="b">
            <a:noAutofit/>
          </a:bodyPr>
          <a:lstStyle>
            <a:lvl1pPr marL="0" indent="0" algn="ctr">
              <a:buClr>
                <a:schemeClr val="bg1"/>
              </a:buClr>
              <a:buNone/>
              <a:defRPr lang="en-US" sz="1400" b="1" kern="1200" spc="0" dirty="0">
                <a:solidFill>
                  <a:schemeClr val="accent1"/>
                </a:solidFill>
                <a:latin typeface="Salesforce Sans"/>
                <a:ea typeface="+mn-ea"/>
                <a:cs typeface="+mn-cs"/>
              </a:defRPr>
            </a:lvl1pPr>
            <a:lvl2pPr>
              <a:buClr>
                <a:schemeClr val="bg1"/>
              </a:buClr>
              <a:defRPr sz="2000">
                <a:solidFill>
                  <a:schemeClr val="bg1"/>
                </a:solidFill>
              </a:defRPr>
            </a:lvl2pPr>
            <a:lvl3pPr>
              <a:buClr>
                <a:schemeClr val="bg1"/>
              </a:buClr>
              <a:defRPr sz="1800">
                <a:solidFill>
                  <a:schemeClr val="bg1"/>
                </a:solidFill>
              </a:defRPr>
            </a:lvl3pPr>
            <a:lvl4pPr>
              <a:buClr>
                <a:schemeClr val="bg1"/>
              </a:buClr>
              <a:defRPr sz="1600">
                <a:solidFill>
                  <a:schemeClr val="bg1"/>
                </a:solidFill>
              </a:defRPr>
            </a:lvl4pPr>
            <a:lvl5pPr>
              <a:buClr>
                <a:schemeClr val="bg1"/>
              </a:buClr>
              <a:defRPr sz="1600">
                <a:solidFill>
                  <a:schemeClr val="bg1"/>
                </a:solidFill>
              </a:defRPr>
            </a:lvl5pPr>
          </a:lstStyle>
          <a:p>
            <a:pPr lvl="0"/>
            <a:r>
              <a:rPr lang="en-US" dirty="0"/>
              <a:t>Name</a:t>
            </a:r>
          </a:p>
        </p:txBody>
      </p:sp>
      <p:sp>
        <p:nvSpPr>
          <p:cNvPr id="60" name="Text Placeholder 17"/>
          <p:cNvSpPr>
            <a:spLocks noGrp="1"/>
          </p:cNvSpPr>
          <p:nvPr>
            <p:ph type="body" sz="quarter" idx="22" hasCustomPrompt="1"/>
          </p:nvPr>
        </p:nvSpPr>
        <p:spPr>
          <a:xfrm>
            <a:off x="5048380" y="3228950"/>
            <a:ext cx="2148625" cy="498574"/>
          </a:xfrm>
        </p:spPr>
        <p:txBody>
          <a:bodyPr lIns="0" tIns="0" rIns="0" bIns="0" anchor="b">
            <a:noAutofit/>
          </a:bodyPr>
          <a:lstStyle>
            <a:lvl1pPr marL="0" indent="0" algn="ctr">
              <a:buClr>
                <a:schemeClr val="bg1"/>
              </a:buClr>
              <a:buNone/>
              <a:defRPr lang="en-US" sz="1400" b="1" kern="1200" spc="0" dirty="0">
                <a:solidFill>
                  <a:schemeClr val="accent1"/>
                </a:solidFill>
                <a:latin typeface="Salesforce Sans"/>
                <a:ea typeface="+mn-ea"/>
                <a:cs typeface="+mn-cs"/>
              </a:defRPr>
            </a:lvl1pPr>
            <a:lvl2pPr>
              <a:buClr>
                <a:schemeClr val="bg1"/>
              </a:buClr>
              <a:defRPr sz="2000">
                <a:solidFill>
                  <a:schemeClr val="bg1"/>
                </a:solidFill>
              </a:defRPr>
            </a:lvl2pPr>
            <a:lvl3pPr>
              <a:buClr>
                <a:schemeClr val="bg1"/>
              </a:buClr>
              <a:defRPr sz="1800">
                <a:solidFill>
                  <a:schemeClr val="bg1"/>
                </a:solidFill>
              </a:defRPr>
            </a:lvl3pPr>
            <a:lvl4pPr>
              <a:buClr>
                <a:schemeClr val="bg1"/>
              </a:buClr>
              <a:defRPr sz="1600">
                <a:solidFill>
                  <a:schemeClr val="bg1"/>
                </a:solidFill>
              </a:defRPr>
            </a:lvl4pPr>
            <a:lvl5pPr>
              <a:buClr>
                <a:schemeClr val="bg1"/>
              </a:buClr>
              <a:defRPr sz="1600">
                <a:solidFill>
                  <a:schemeClr val="bg1"/>
                </a:solidFill>
              </a:defRPr>
            </a:lvl5pPr>
          </a:lstStyle>
          <a:p>
            <a:pPr lvl="0"/>
            <a:r>
              <a:rPr lang="en-US" dirty="0"/>
              <a:t>Name</a:t>
            </a:r>
          </a:p>
        </p:txBody>
      </p:sp>
      <p:sp>
        <p:nvSpPr>
          <p:cNvPr id="62" name="Picture Placeholder 4"/>
          <p:cNvSpPr>
            <a:spLocks noGrp="1"/>
          </p:cNvSpPr>
          <p:nvPr>
            <p:ph type="pic" sz="quarter" idx="24"/>
          </p:nvPr>
        </p:nvSpPr>
        <p:spPr>
          <a:xfrm>
            <a:off x="652226" y="1553040"/>
            <a:ext cx="1681950" cy="1678453"/>
          </a:xfrm>
          <a:prstGeom prst="ellipse">
            <a:avLst/>
          </a:prstGeom>
          <a:solidFill>
            <a:schemeClr val="bg2"/>
          </a:solidFill>
          <a:ln w="57150" cmpd="sng">
            <a:solidFill>
              <a:srgbClr val="5D4023"/>
            </a:solidFill>
          </a:ln>
        </p:spPr>
        <p:txBody>
          <a:bodyPr anchor="ctr"/>
          <a:lstStyle>
            <a:lvl1pPr marL="0" indent="0" algn="ctr">
              <a:buNone/>
              <a:defRPr sz="1200" spc="0">
                <a:solidFill>
                  <a:schemeClr val="bg1"/>
                </a:solidFill>
              </a:defRPr>
            </a:lvl1pPr>
          </a:lstStyle>
          <a:p>
            <a:r>
              <a:rPr lang="en-US" dirty="0"/>
              <a:t>Click icon to add picture</a:t>
            </a:r>
          </a:p>
        </p:txBody>
      </p:sp>
      <p:sp>
        <p:nvSpPr>
          <p:cNvPr id="63" name="Picture Placeholder 4"/>
          <p:cNvSpPr>
            <a:spLocks noGrp="1"/>
          </p:cNvSpPr>
          <p:nvPr>
            <p:ph type="pic" sz="quarter" idx="25"/>
          </p:nvPr>
        </p:nvSpPr>
        <p:spPr>
          <a:xfrm>
            <a:off x="2971090" y="1553040"/>
            <a:ext cx="1681950" cy="1678453"/>
          </a:xfrm>
          <a:prstGeom prst="ellipse">
            <a:avLst/>
          </a:prstGeom>
          <a:solidFill>
            <a:schemeClr val="bg2"/>
          </a:solidFill>
          <a:ln w="57150" cmpd="sng">
            <a:solidFill>
              <a:srgbClr val="5D4023"/>
            </a:solidFill>
          </a:ln>
        </p:spPr>
        <p:txBody>
          <a:bodyPr anchor="ctr"/>
          <a:lstStyle>
            <a:lvl1pPr marL="0" indent="0" algn="ctr">
              <a:buNone/>
              <a:defRPr sz="1200" spc="0">
                <a:solidFill>
                  <a:schemeClr val="bg1"/>
                </a:solidFill>
              </a:defRPr>
            </a:lvl1pPr>
          </a:lstStyle>
          <a:p>
            <a:r>
              <a:rPr lang="en-US" dirty="0"/>
              <a:t>Click icon to add picture</a:t>
            </a:r>
          </a:p>
        </p:txBody>
      </p:sp>
      <p:sp>
        <p:nvSpPr>
          <p:cNvPr id="64" name="Picture Placeholder 4"/>
          <p:cNvSpPr>
            <a:spLocks noGrp="1"/>
          </p:cNvSpPr>
          <p:nvPr>
            <p:ph type="pic" sz="quarter" idx="26"/>
          </p:nvPr>
        </p:nvSpPr>
        <p:spPr>
          <a:xfrm>
            <a:off x="5250728" y="1553040"/>
            <a:ext cx="1681950" cy="1678453"/>
          </a:xfrm>
          <a:prstGeom prst="ellipse">
            <a:avLst/>
          </a:prstGeom>
          <a:solidFill>
            <a:schemeClr val="bg2"/>
          </a:solidFill>
          <a:ln w="57150" cmpd="sng">
            <a:solidFill>
              <a:srgbClr val="5D4023"/>
            </a:solidFill>
          </a:ln>
        </p:spPr>
        <p:txBody>
          <a:bodyPr anchor="ctr"/>
          <a:lstStyle>
            <a:lvl1pPr marL="0" indent="0" algn="ctr">
              <a:buNone/>
              <a:defRPr sz="1200" spc="0">
                <a:solidFill>
                  <a:schemeClr val="bg1"/>
                </a:solidFill>
              </a:defRPr>
            </a:lvl1pPr>
          </a:lstStyle>
          <a:p>
            <a:r>
              <a:rPr lang="en-US" dirty="0"/>
              <a:t>Click icon to add picture</a:t>
            </a:r>
          </a:p>
        </p:txBody>
      </p:sp>
      <p:sp>
        <p:nvSpPr>
          <p:cNvPr id="4" name="Text Placeholder 3"/>
          <p:cNvSpPr>
            <a:spLocks noGrp="1"/>
          </p:cNvSpPr>
          <p:nvPr>
            <p:ph type="body" sz="quarter" idx="28" hasCustomPrompt="1"/>
          </p:nvPr>
        </p:nvSpPr>
        <p:spPr>
          <a:xfrm>
            <a:off x="457622" y="3805431"/>
            <a:ext cx="2071158" cy="850824"/>
          </a:xfrm>
        </p:spPr>
        <p:txBody>
          <a:bodyPr lIns="9144" anchor="t"/>
          <a:lstStyle>
            <a:lvl1pPr algn="ctr">
              <a:spcBef>
                <a:spcPts val="600"/>
              </a:spcBef>
              <a:defRPr sz="1400" spc="0" baseline="0">
                <a:solidFill>
                  <a:schemeClr val="accent1"/>
                </a:solidFill>
              </a:defRPr>
            </a:lvl1pPr>
            <a:lvl2pPr marL="0" indent="0" algn="ctr">
              <a:buClr>
                <a:schemeClr val="bg1"/>
              </a:buClr>
              <a:buNone/>
              <a:defRPr sz="1200" spc="0">
                <a:solidFill>
                  <a:schemeClr val="tx2"/>
                </a:solidFill>
              </a:defRPr>
            </a:lvl2pPr>
            <a:lvl3pPr marL="228600" indent="-6350">
              <a:buNone/>
              <a:defRPr sz="1400" spc="0" baseline="0">
                <a:solidFill>
                  <a:schemeClr val="bg1"/>
                </a:solidFill>
              </a:defRPr>
            </a:lvl3pPr>
            <a:lvl4pPr marL="228600" indent="-1588">
              <a:buNone/>
              <a:defRPr lang="en-US" sz="1800" kern="1200" spc="-50" baseline="0" dirty="0" smtClean="0">
                <a:solidFill>
                  <a:schemeClr val="tx2"/>
                </a:solidFill>
                <a:latin typeface="+mn-lt"/>
                <a:ea typeface="+mn-ea"/>
                <a:cs typeface="+mn-cs"/>
              </a:defRPr>
            </a:lvl4pPr>
          </a:lstStyle>
          <a:p>
            <a:pPr lvl="0"/>
            <a:r>
              <a:rPr lang="en-US" dirty="0"/>
              <a:t>Title and Email</a:t>
            </a:r>
          </a:p>
        </p:txBody>
      </p:sp>
      <p:sp>
        <p:nvSpPr>
          <p:cNvPr id="15" name="Text Placeholder 17"/>
          <p:cNvSpPr>
            <a:spLocks noGrp="1"/>
          </p:cNvSpPr>
          <p:nvPr>
            <p:ph type="body" sz="quarter" idx="29" hasCustomPrompt="1"/>
          </p:nvPr>
        </p:nvSpPr>
        <p:spPr>
          <a:xfrm>
            <a:off x="7405120" y="3805431"/>
            <a:ext cx="2071010" cy="850824"/>
          </a:xfrm>
        </p:spPr>
        <p:txBody>
          <a:bodyPr vert="horz" lIns="9144" tIns="0" rIns="0" bIns="0" rtlCol="0" anchor="t">
            <a:noAutofit/>
          </a:bodyPr>
          <a:lstStyle>
            <a:lvl1pPr algn="ctr">
              <a:spcBef>
                <a:spcPts val="600"/>
              </a:spcBef>
              <a:defRPr lang="en-US" sz="1400" spc="0" dirty="0" smtClean="0">
                <a:solidFill>
                  <a:schemeClr val="accent1"/>
                </a:solidFill>
              </a:defRPr>
            </a:lvl1pPr>
            <a:lvl2pPr marL="0" indent="0" algn="ctr">
              <a:buClr>
                <a:schemeClr val="bg1"/>
              </a:buClr>
              <a:buNone/>
              <a:defRPr lang="en-US" sz="1200" spc="0" dirty="0" smtClean="0">
                <a:solidFill>
                  <a:schemeClr val="tx2"/>
                </a:solidFill>
              </a:defRPr>
            </a:lvl2pPr>
            <a:lvl3pPr>
              <a:defRPr lang="en-US" sz="1400" spc="0" dirty="0" smtClean="0">
                <a:solidFill>
                  <a:schemeClr val="bg1"/>
                </a:solidFill>
              </a:defRPr>
            </a:lvl3pPr>
          </a:lstStyle>
          <a:p>
            <a:pPr lvl="0"/>
            <a:r>
              <a:rPr lang="en-US" dirty="0"/>
              <a:t>Title and Email</a:t>
            </a:r>
          </a:p>
        </p:txBody>
      </p:sp>
      <p:sp>
        <p:nvSpPr>
          <p:cNvPr id="17" name="Text Placeholder 17"/>
          <p:cNvSpPr>
            <a:spLocks noGrp="1"/>
          </p:cNvSpPr>
          <p:nvPr>
            <p:ph type="body" sz="quarter" idx="30" hasCustomPrompt="1"/>
          </p:nvPr>
        </p:nvSpPr>
        <p:spPr>
          <a:xfrm>
            <a:off x="9721697" y="3805431"/>
            <a:ext cx="2068626" cy="850824"/>
          </a:xfrm>
        </p:spPr>
        <p:txBody>
          <a:bodyPr vert="horz" lIns="9144" tIns="0" rIns="0" bIns="0" rtlCol="0" anchor="t">
            <a:noAutofit/>
          </a:bodyPr>
          <a:lstStyle>
            <a:lvl1pPr algn="ctr">
              <a:spcBef>
                <a:spcPts val="600"/>
              </a:spcBef>
              <a:defRPr lang="en-US" sz="1400" spc="0" dirty="0" smtClean="0">
                <a:solidFill>
                  <a:schemeClr val="accent1"/>
                </a:solidFill>
              </a:defRPr>
            </a:lvl1pPr>
            <a:lvl2pPr marL="0" indent="0" algn="ctr">
              <a:buClr>
                <a:schemeClr val="bg1"/>
              </a:buClr>
              <a:buNone/>
              <a:defRPr lang="en-US" sz="1200" spc="0" dirty="0" smtClean="0">
                <a:solidFill>
                  <a:schemeClr val="tx2"/>
                </a:solidFill>
              </a:defRPr>
            </a:lvl2pPr>
            <a:lvl3pPr>
              <a:defRPr lang="en-US" sz="1400" spc="0" dirty="0" smtClean="0">
                <a:solidFill>
                  <a:schemeClr val="bg1"/>
                </a:solidFill>
              </a:defRPr>
            </a:lvl3pPr>
          </a:lstStyle>
          <a:p>
            <a:pPr lvl="0"/>
            <a:r>
              <a:rPr lang="en-US" dirty="0"/>
              <a:t>Title and Email</a:t>
            </a:r>
          </a:p>
        </p:txBody>
      </p:sp>
      <p:sp>
        <p:nvSpPr>
          <p:cNvPr id="18" name="Text Placeholder 17"/>
          <p:cNvSpPr>
            <a:spLocks noGrp="1"/>
          </p:cNvSpPr>
          <p:nvPr>
            <p:ph type="body" sz="quarter" idx="31" hasCustomPrompt="1"/>
          </p:nvPr>
        </p:nvSpPr>
        <p:spPr>
          <a:xfrm>
            <a:off x="7365039" y="3228950"/>
            <a:ext cx="2148625" cy="498574"/>
          </a:xfrm>
        </p:spPr>
        <p:txBody>
          <a:bodyPr lIns="0" tIns="0" rIns="0" bIns="0" anchor="b">
            <a:noAutofit/>
          </a:bodyPr>
          <a:lstStyle>
            <a:lvl1pPr marL="0" indent="0" algn="ctr">
              <a:buClr>
                <a:schemeClr val="bg1"/>
              </a:buClr>
              <a:buNone/>
              <a:defRPr lang="en-US" sz="1400" b="1" kern="1200" spc="0" dirty="0">
                <a:solidFill>
                  <a:schemeClr val="accent1"/>
                </a:solidFill>
                <a:latin typeface="Salesforce Sans"/>
                <a:ea typeface="+mn-ea"/>
                <a:cs typeface="+mn-cs"/>
              </a:defRPr>
            </a:lvl1pPr>
            <a:lvl2pPr>
              <a:buClr>
                <a:schemeClr val="bg1"/>
              </a:buClr>
              <a:defRPr sz="2000">
                <a:solidFill>
                  <a:schemeClr val="bg1"/>
                </a:solidFill>
              </a:defRPr>
            </a:lvl2pPr>
            <a:lvl3pPr>
              <a:buClr>
                <a:schemeClr val="bg1"/>
              </a:buClr>
              <a:defRPr sz="1800">
                <a:solidFill>
                  <a:schemeClr val="bg1"/>
                </a:solidFill>
              </a:defRPr>
            </a:lvl3pPr>
            <a:lvl4pPr>
              <a:buClr>
                <a:schemeClr val="bg1"/>
              </a:buClr>
              <a:defRPr sz="1600">
                <a:solidFill>
                  <a:schemeClr val="bg1"/>
                </a:solidFill>
              </a:defRPr>
            </a:lvl4pPr>
            <a:lvl5pPr>
              <a:buClr>
                <a:schemeClr val="bg1"/>
              </a:buClr>
              <a:defRPr sz="1600">
                <a:solidFill>
                  <a:schemeClr val="bg1"/>
                </a:solidFill>
              </a:defRPr>
            </a:lvl5pPr>
          </a:lstStyle>
          <a:p>
            <a:pPr lvl="0"/>
            <a:r>
              <a:rPr lang="en-US" dirty="0"/>
              <a:t>Name</a:t>
            </a:r>
          </a:p>
        </p:txBody>
      </p:sp>
      <p:sp>
        <p:nvSpPr>
          <p:cNvPr id="19" name="Text Placeholder 17"/>
          <p:cNvSpPr>
            <a:spLocks noGrp="1"/>
          </p:cNvSpPr>
          <p:nvPr>
            <p:ph type="body" sz="quarter" idx="32" hasCustomPrompt="1"/>
          </p:nvPr>
        </p:nvSpPr>
        <p:spPr>
          <a:xfrm>
            <a:off x="9681698" y="3228950"/>
            <a:ext cx="2148625" cy="498574"/>
          </a:xfrm>
        </p:spPr>
        <p:txBody>
          <a:bodyPr lIns="0" tIns="0" rIns="0" bIns="0" anchor="b">
            <a:noAutofit/>
          </a:bodyPr>
          <a:lstStyle>
            <a:lvl1pPr marL="0" indent="0" algn="ctr">
              <a:buClr>
                <a:schemeClr val="bg1"/>
              </a:buClr>
              <a:buNone/>
              <a:defRPr lang="en-US" sz="1400" b="1" kern="1200" spc="0" dirty="0">
                <a:solidFill>
                  <a:schemeClr val="accent1"/>
                </a:solidFill>
                <a:latin typeface="Salesforce Sans"/>
                <a:ea typeface="+mn-ea"/>
                <a:cs typeface="+mn-cs"/>
              </a:defRPr>
            </a:lvl1pPr>
            <a:lvl2pPr>
              <a:buClr>
                <a:schemeClr val="bg1"/>
              </a:buClr>
              <a:defRPr sz="2000">
                <a:solidFill>
                  <a:schemeClr val="bg1"/>
                </a:solidFill>
              </a:defRPr>
            </a:lvl2pPr>
            <a:lvl3pPr>
              <a:buClr>
                <a:schemeClr val="bg1"/>
              </a:buClr>
              <a:defRPr sz="1800">
                <a:solidFill>
                  <a:schemeClr val="bg1"/>
                </a:solidFill>
              </a:defRPr>
            </a:lvl3pPr>
            <a:lvl4pPr>
              <a:buClr>
                <a:schemeClr val="bg1"/>
              </a:buClr>
              <a:defRPr sz="1600">
                <a:solidFill>
                  <a:schemeClr val="bg1"/>
                </a:solidFill>
              </a:defRPr>
            </a:lvl4pPr>
            <a:lvl5pPr>
              <a:buClr>
                <a:schemeClr val="bg1"/>
              </a:buClr>
              <a:defRPr sz="1600">
                <a:solidFill>
                  <a:schemeClr val="bg1"/>
                </a:solidFill>
              </a:defRPr>
            </a:lvl5pPr>
          </a:lstStyle>
          <a:p>
            <a:pPr lvl="0"/>
            <a:r>
              <a:rPr lang="en-US" dirty="0"/>
              <a:t>Name</a:t>
            </a:r>
          </a:p>
        </p:txBody>
      </p:sp>
      <p:sp>
        <p:nvSpPr>
          <p:cNvPr id="20" name="Picture Placeholder 4"/>
          <p:cNvSpPr>
            <a:spLocks noGrp="1"/>
          </p:cNvSpPr>
          <p:nvPr>
            <p:ph type="pic" sz="quarter" idx="33"/>
          </p:nvPr>
        </p:nvSpPr>
        <p:spPr>
          <a:xfrm>
            <a:off x="7560529" y="1553040"/>
            <a:ext cx="1681950" cy="1678453"/>
          </a:xfrm>
          <a:prstGeom prst="ellipse">
            <a:avLst/>
          </a:prstGeom>
          <a:solidFill>
            <a:schemeClr val="bg2"/>
          </a:solidFill>
          <a:ln w="57150" cmpd="sng">
            <a:solidFill>
              <a:srgbClr val="5D4023"/>
            </a:solidFill>
          </a:ln>
        </p:spPr>
        <p:txBody>
          <a:bodyPr anchor="ctr"/>
          <a:lstStyle>
            <a:lvl1pPr marL="0" indent="0" algn="ctr">
              <a:buNone/>
              <a:defRPr sz="1200" spc="0">
                <a:solidFill>
                  <a:schemeClr val="bg1"/>
                </a:solidFill>
              </a:defRPr>
            </a:lvl1pPr>
          </a:lstStyle>
          <a:p>
            <a:r>
              <a:rPr lang="en-US" dirty="0"/>
              <a:t>Click icon to add picture</a:t>
            </a:r>
          </a:p>
        </p:txBody>
      </p:sp>
      <p:sp>
        <p:nvSpPr>
          <p:cNvPr id="21" name="Picture Placeholder 4"/>
          <p:cNvSpPr>
            <a:spLocks noGrp="1"/>
          </p:cNvSpPr>
          <p:nvPr>
            <p:ph type="pic" sz="quarter" idx="34"/>
          </p:nvPr>
        </p:nvSpPr>
        <p:spPr>
          <a:xfrm>
            <a:off x="9884046" y="1553040"/>
            <a:ext cx="1681950" cy="1678453"/>
          </a:xfrm>
          <a:prstGeom prst="ellipse">
            <a:avLst/>
          </a:prstGeom>
          <a:solidFill>
            <a:schemeClr val="bg2"/>
          </a:solidFill>
          <a:ln w="57150" cmpd="sng">
            <a:solidFill>
              <a:srgbClr val="5D4023"/>
            </a:solidFill>
          </a:ln>
        </p:spPr>
        <p:txBody>
          <a:bodyPr anchor="ctr"/>
          <a:lstStyle>
            <a:lvl1pPr marL="0" indent="0" algn="ctr">
              <a:buNone/>
              <a:defRPr sz="1200" spc="0">
                <a:solidFill>
                  <a:schemeClr val="bg1"/>
                </a:solidFill>
              </a:defRPr>
            </a:lvl1pPr>
          </a:lstStyle>
          <a:p>
            <a:r>
              <a:rPr lang="en-US" dirty="0"/>
              <a:t>Click icon to add picture</a:t>
            </a:r>
          </a:p>
        </p:txBody>
      </p:sp>
      <p:pic>
        <p:nvPicPr>
          <p:cNvPr id="24" name="pasted-image.pdf" descr="pasted-image.pdf"/>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1030573" y="565459"/>
            <a:ext cx="635734" cy="445095"/>
          </a:xfrm>
          <a:prstGeom prst="rect">
            <a:avLst/>
          </a:prstGeom>
          <a:ln w="12700">
            <a:miter lim="400000"/>
          </a:ln>
        </p:spPr>
      </p:pic>
      <p:sp>
        <p:nvSpPr>
          <p:cNvPr id="5" name="Title 4">
            <a:extLst>
              <a:ext uri="{FF2B5EF4-FFF2-40B4-BE49-F238E27FC236}">
                <a16:creationId xmlns:a16="http://schemas.microsoft.com/office/drawing/2014/main" id="{5493BD94-0EAF-4EFC-8C10-5054B30D797D}"/>
              </a:ext>
            </a:extLst>
          </p:cNvPr>
          <p:cNvSpPr>
            <a:spLocks noGrp="1"/>
          </p:cNvSpPr>
          <p:nvPr>
            <p:ph type="title"/>
          </p:nvPr>
        </p:nvSpPr>
        <p:spPr/>
        <p:txBody>
          <a:bodyPr/>
          <a:lstStyle/>
          <a:p>
            <a:r>
              <a:rPr lang="en-US"/>
              <a:t>Click to edit Master title style</a:t>
            </a:r>
            <a:endParaRPr lang="de-DE"/>
          </a:p>
        </p:txBody>
      </p:sp>
    </p:spTree>
    <p:extLst>
      <p:ext uri="{BB962C8B-B14F-4D97-AF65-F5344CB8AC3E}">
        <p14:creationId xmlns:p14="http://schemas.microsoft.com/office/powerpoint/2010/main" val="1709370987"/>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Speaker Intro Slide">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893"/>
            <a:ext cx="12188819" cy="6856211"/>
          </a:xfrm>
          <a:prstGeom prst="rect">
            <a:avLst/>
          </a:prstGeom>
        </p:spPr>
      </p:pic>
      <p:sp>
        <p:nvSpPr>
          <p:cNvPr id="2" name="Title 1"/>
          <p:cNvSpPr>
            <a:spLocks noGrp="1"/>
          </p:cNvSpPr>
          <p:nvPr userDrawn="1">
            <p:ph type="ctrTitle" hasCustomPrompt="1"/>
          </p:nvPr>
        </p:nvSpPr>
        <p:spPr>
          <a:xfrm>
            <a:off x="1475315" y="1564590"/>
            <a:ext cx="3889376" cy="1298448"/>
          </a:xfrm>
        </p:spPr>
        <p:txBody>
          <a:bodyPr>
            <a:noAutofit/>
          </a:bodyPr>
          <a:lstStyle>
            <a:lvl1pPr marL="0" indent="0" algn="ctr">
              <a:lnSpc>
                <a:spcPct val="90000"/>
              </a:lnSpc>
              <a:tabLst/>
              <a:defRPr sz="2800" b="1" spc="0">
                <a:solidFill>
                  <a:schemeClr val="accent1"/>
                </a:solidFill>
                <a:latin typeface="+mj-lt"/>
              </a:defRPr>
            </a:lvl1pPr>
          </a:lstStyle>
          <a:p>
            <a:r>
              <a:rPr lang="en-US" dirty="0"/>
              <a:t>Name of Speaker</a:t>
            </a:r>
          </a:p>
        </p:txBody>
      </p:sp>
      <p:cxnSp>
        <p:nvCxnSpPr>
          <p:cNvPr id="7" name="Straight Connector 6">
            <a:extLst>
              <a:ext uri="{FF2B5EF4-FFF2-40B4-BE49-F238E27FC236}">
                <a16:creationId xmlns:a16="http://schemas.microsoft.com/office/drawing/2014/main" id="{A01E3165-EDDF-5748-B5C9-5A94E4CE0269}"/>
              </a:ext>
            </a:extLst>
          </p:cNvPr>
          <p:cNvCxnSpPr/>
          <p:nvPr userDrawn="1"/>
        </p:nvCxnSpPr>
        <p:spPr>
          <a:xfrm>
            <a:off x="2307021" y="2187389"/>
            <a:ext cx="2225964" cy="0"/>
          </a:xfrm>
          <a:prstGeom prst="line">
            <a:avLst/>
          </a:prstGeom>
          <a:ln w="9525" cmpd="sng">
            <a:solidFill>
              <a:schemeClr val="tx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FA51BDA7-D145-2843-8524-CBE3872F2DC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1037068" y="1228915"/>
            <a:ext cx="850132" cy="2424805"/>
          </a:xfrm>
          <a:prstGeom prst="rect">
            <a:avLst/>
          </a:prstGeom>
        </p:spPr>
      </p:pic>
      <p:pic>
        <p:nvPicPr>
          <p:cNvPr id="9" name="pasted-image.pdf">
            <a:extLst>
              <a:ext uri="{FF2B5EF4-FFF2-40B4-BE49-F238E27FC236}">
                <a16:creationId xmlns:a16="http://schemas.microsoft.com/office/drawing/2014/main" id="{0F1F9EB3-92DF-794A-92CC-F101C74D4B25}"/>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848277" y="1929168"/>
            <a:ext cx="525911" cy="1147442"/>
          </a:xfrm>
          <a:prstGeom prst="rect">
            <a:avLst/>
          </a:prstGeom>
          <a:ln w="12700">
            <a:miter lim="400000"/>
          </a:ln>
        </p:spPr>
      </p:pic>
      <p:sp>
        <p:nvSpPr>
          <p:cNvPr id="10" name="Text Placeholder 9">
            <a:extLst>
              <a:ext uri="{FF2B5EF4-FFF2-40B4-BE49-F238E27FC236}">
                <a16:creationId xmlns:a16="http://schemas.microsoft.com/office/drawing/2014/main" id="{99258C88-EF08-43F2-AC72-4B677828F4BA}"/>
              </a:ext>
            </a:extLst>
          </p:cNvPr>
          <p:cNvSpPr>
            <a:spLocks noGrp="1"/>
          </p:cNvSpPr>
          <p:nvPr>
            <p:ph type="body" sz="quarter" idx="18" hasCustomPrompt="1"/>
          </p:nvPr>
        </p:nvSpPr>
        <p:spPr>
          <a:xfrm>
            <a:off x="1475315" y="2958265"/>
            <a:ext cx="3883281" cy="914400"/>
          </a:xfrm>
        </p:spPr>
        <p:txBody>
          <a:bodyPr/>
          <a:lstStyle>
            <a:lvl1pPr marL="0" indent="0" algn="ctr">
              <a:lnSpc>
                <a:spcPct val="90000"/>
              </a:lnSpc>
              <a:spcBef>
                <a:spcPts val="0"/>
              </a:spcBef>
              <a:spcAft>
                <a:spcPts val="600"/>
              </a:spcAft>
              <a:defRPr>
                <a:solidFill>
                  <a:schemeClr val="accent1"/>
                </a:solidFill>
              </a:defRPr>
            </a:lvl1pPr>
            <a:lvl2pPr marL="0" indent="0" algn="ctr">
              <a:buFont typeface="Arial" panose="020B0604020202020204" pitchFamily="34" charset="0"/>
              <a:buChar char="​"/>
              <a:defRPr sz="1600">
                <a:solidFill>
                  <a:schemeClr val="accent1"/>
                </a:solidFill>
              </a:defRPr>
            </a:lvl2pPr>
            <a:lvl3pPr marL="182562" indent="0" algn="ctr">
              <a:buNone/>
              <a:defRPr/>
            </a:lvl3pPr>
            <a:lvl4pPr marL="365125" indent="0" algn="ctr">
              <a:buNone/>
              <a:defRPr/>
            </a:lvl4pPr>
            <a:lvl5pPr marL="0" indent="0" algn="ctr">
              <a:buFont typeface="Arial" panose="020B0604020202020204" pitchFamily="34" charset="0"/>
              <a:buNone/>
              <a:defRPr/>
            </a:lvl5pPr>
          </a:lstStyle>
          <a:p>
            <a:pPr lvl="0"/>
            <a:r>
              <a:rPr lang="en-US" dirty="0"/>
              <a:t>Title of Speaker</a:t>
            </a:r>
          </a:p>
          <a:p>
            <a:pPr lvl="1"/>
            <a:r>
              <a:rPr lang="en-US" dirty="0"/>
              <a:t>Email and Twitter</a:t>
            </a:r>
          </a:p>
        </p:txBody>
      </p:sp>
    </p:spTree>
    <p:extLst>
      <p:ext uri="{BB962C8B-B14F-4D97-AF65-F5344CB8AC3E}">
        <p14:creationId xmlns:p14="http://schemas.microsoft.com/office/powerpoint/2010/main" val="8497242"/>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Paper Texture ">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4981402-9919-0840-BE5B-8FA9731EAD7B}"/>
              </a:ext>
            </a:extLst>
          </p:cNvPr>
          <p:cNvPicPr>
            <a:picLocks noChangeAspect="1"/>
          </p:cNvPicPr>
          <p:nvPr userDrawn="1"/>
        </p:nvPicPr>
        <p:blipFill>
          <a:blip r:embed="rId2"/>
          <a:stretch>
            <a:fillRect/>
          </a:stretch>
        </p:blipFill>
        <p:spPr>
          <a:xfrm>
            <a:off x="-1" y="1786"/>
            <a:ext cx="12188825" cy="6856214"/>
          </a:xfrm>
          <a:prstGeom prst="rect">
            <a:avLst/>
          </a:prstGeom>
        </p:spPr>
      </p:pic>
      <p:sp>
        <p:nvSpPr>
          <p:cNvPr id="8" name="Text Placeholder 3"/>
          <p:cNvSpPr>
            <a:spLocks noGrp="1"/>
          </p:cNvSpPr>
          <p:nvPr>
            <p:ph type="body" sz="quarter" idx="16"/>
          </p:nvPr>
        </p:nvSpPr>
        <p:spPr>
          <a:xfrm>
            <a:off x="571503" y="1097179"/>
            <a:ext cx="11046141" cy="338554"/>
          </a:xfrm>
          <a:noFill/>
          <a:ln>
            <a:noFill/>
          </a:ln>
        </p:spPr>
        <p:txBody>
          <a:bodyPr vert="horz" wrap="square" lIns="0" tIns="0" rIns="0" bIns="0" numCol="1" rtlCol="0" anchor="t" anchorCtr="0" compatLnSpc="1">
            <a:prstTxWarp prst="textNoShape">
              <a:avLst/>
            </a:prstTxWarp>
            <a:spAutoFit/>
          </a:bodyPr>
          <a:lstStyle>
            <a:lvl1pPr>
              <a:lnSpc>
                <a:spcPct val="100000"/>
              </a:lnSpc>
              <a:defRPr lang="en-US" sz="2200" b="0" i="0" spc="0">
                <a:solidFill>
                  <a:schemeClr val="accent2"/>
                </a:solidFill>
                <a:latin typeface="Salesforce Sans" panose="020B0505020202020203" pitchFamily="34" charset="77"/>
                <a:ea typeface="Salesforce Sans" panose="020B0505020202020203" pitchFamily="34" charset="77"/>
                <a:cs typeface="Salesforce Sans" panose="020B0505020202020203" pitchFamily="34" charset="77"/>
              </a:defRPr>
            </a:lvl1pPr>
          </a:lstStyle>
          <a:p>
            <a:pPr lvl="0">
              <a:lnSpc>
                <a:spcPct val="100000"/>
              </a:lnSpc>
              <a:spcBef>
                <a:spcPts val="0"/>
              </a:spcBef>
              <a:spcAft>
                <a:spcPts val="0"/>
              </a:spcAft>
            </a:pPr>
            <a:r>
              <a:rPr lang="en-US" dirty="0"/>
              <a:t>Click to edit Master text styles</a:t>
            </a:r>
          </a:p>
        </p:txBody>
      </p:sp>
      <p:pic>
        <p:nvPicPr>
          <p:cNvPr id="10" name="pasted-image.pdf" descr="pasted-image.pdf">
            <a:extLst>
              <a:ext uri="{FF2B5EF4-FFF2-40B4-BE49-F238E27FC236}">
                <a16:creationId xmlns:a16="http://schemas.microsoft.com/office/drawing/2014/main" id="{E227E1CA-834D-FC4F-ABC3-52AD45063DCD}"/>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1030573" y="565459"/>
            <a:ext cx="635734" cy="445095"/>
          </a:xfrm>
          <a:prstGeom prst="rect">
            <a:avLst/>
          </a:prstGeom>
          <a:ln w="12700">
            <a:miter lim="400000"/>
          </a:ln>
        </p:spPr>
      </p:pic>
      <p:sp>
        <p:nvSpPr>
          <p:cNvPr id="9" name="Footer Placeholder 3">
            <a:extLst>
              <a:ext uri="{FF2B5EF4-FFF2-40B4-BE49-F238E27FC236}">
                <a16:creationId xmlns:a16="http://schemas.microsoft.com/office/drawing/2014/main" id="{23F81986-C97C-FA49-9FA2-432FFCCF171F}"/>
              </a:ext>
            </a:extLst>
          </p:cNvPr>
          <p:cNvSpPr>
            <a:spLocks noGrp="1"/>
          </p:cNvSpPr>
          <p:nvPr>
            <p:ph type="ftr" sz="quarter" idx="3"/>
          </p:nvPr>
        </p:nvSpPr>
        <p:spPr>
          <a:xfrm>
            <a:off x="6094411" y="6571832"/>
            <a:ext cx="5507989" cy="213858"/>
          </a:xfrm>
          <a:prstGeom prst="rect">
            <a:avLst/>
          </a:prstGeom>
        </p:spPr>
        <p:txBody>
          <a:bodyPr vert="horz" lIns="0" tIns="0" rIns="0" bIns="0" rtlCol="0" anchor="b"/>
          <a:lstStyle>
            <a:lvl1pPr>
              <a:defRPr lang="en-US" sz="1100" kern="1200" spc="0">
                <a:solidFill>
                  <a:schemeClr val="accent2"/>
                </a:solidFill>
                <a:latin typeface="+mn-lt"/>
                <a:ea typeface="+mn-ea"/>
                <a:cs typeface="+mn-cs"/>
              </a:defRPr>
            </a:lvl1pPr>
          </a:lstStyle>
          <a:p>
            <a:endParaRPr lang="en-US" dirty="0"/>
          </a:p>
        </p:txBody>
      </p:sp>
      <p:sp>
        <p:nvSpPr>
          <p:cNvPr id="2" name="Title 1">
            <a:extLst>
              <a:ext uri="{FF2B5EF4-FFF2-40B4-BE49-F238E27FC236}">
                <a16:creationId xmlns:a16="http://schemas.microsoft.com/office/drawing/2014/main" id="{B7C652AE-9A83-4A65-A398-ADB6F4259AA3}"/>
              </a:ext>
            </a:extLst>
          </p:cNvPr>
          <p:cNvSpPr>
            <a:spLocks noGrp="1"/>
          </p:cNvSpPr>
          <p:nvPr>
            <p:ph type="title"/>
          </p:nvPr>
        </p:nvSpPr>
        <p:spPr/>
        <p:txBody>
          <a:bodyPr/>
          <a:lstStyle/>
          <a:p>
            <a:r>
              <a:rPr lang="en-US"/>
              <a:t>Click to edit Master title style</a:t>
            </a:r>
            <a:endParaRPr lang="de-DE"/>
          </a:p>
        </p:txBody>
      </p:sp>
      <p:sp>
        <p:nvSpPr>
          <p:cNvPr id="5" name="Content Placeholder 4">
            <a:extLst>
              <a:ext uri="{FF2B5EF4-FFF2-40B4-BE49-F238E27FC236}">
                <a16:creationId xmlns:a16="http://schemas.microsoft.com/office/drawing/2014/main" id="{1B6A9BD6-D265-5E41-BD18-89B7877FDD41}"/>
              </a:ext>
            </a:extLst>
          </p:cNvPr>
          <p:cNvSpPr>
            <a:spLocks noGrp="1"/>
          </p:cNvSpPr>
          <p:nvPr>
            <p:ph sz="quarter" idx="17"/>
          </p:nvPr>
        </p:nvSpPr>
        <p:spPr>
          <a:xfrm>
            <a:off x="571500" y="1759194"/>
            <a:ext cx="11031538" cy="4700588"/>
          </a:xfrm>
        </p:spPr>
        <p:txBody>
          <a:bodyPr/>
          <a:lstStyle>
            <a:lvl1pPr>
              <a:defRPr>
                <a:solidFill>
                  <a:schemeClr val="accent2"/>
                </a:solidFill>
              </a:defRPr>
            </a:lvl1pPr>
            <a:lvl2pPr>
              <a:defRPr>
                <a:solidFill>
                  <a:schemeClr val="accent2"/>
                </a:solidFill>
              </a:defRPr>
            </a:lvl2pPr>
            <a:lvl3pPr>
              <a:defRPr>
                <a:solidFill>
                  <a:schemeClr val="accent2"/>
                </a:solidFill>
              </a:defRPr>
            </a:lvl3pPr>
            <a:lvl4pPr>
              <a:defRPr>
                <a:solidFill>
                  <a:schemeClr val="accent2"/>
                </a:solidFill>
              </a:defRPr>
            </a:lvl4pPr>
            <a:lvl5pPr>
              <a:defRPr>
                <a:solidFill>
                  <a:schemeClr val="accent2"/>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92365873"/>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Low Forest">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0218"/>
            <a:ext cx="12192000" cy="6858000"/>
          </a:xfrm>
          <a:prstGeom prst="rect">
            <a:avLst/>
          </a:prstGeom>
        </p:spPr>
      </p:pic>
      <p:sp>
        <p:nvSpPr>
          <p:cNvPr id="30" name="Shape 677"/>
          <p:cNvSpPr/>
          <p:nvPr userDrawn="1"/>
        </p:nvSpPr>
        <p:spPr>
          <a:xfrm>
            <a:off x="4743104" y="4674662"/>
            <a:ext cx="1038257" cy="937904"/>
          </a:xfrm>
          <a:custGeom>
            <a:avLst/>
            <a:gdLst/>
            <a:ahLst/>
            <a:cxnLst>
              <a:cxn ang="0">
                <a:pos x="wd2" y="hd2"/>
              </a:cxn>
              <a:cxn ang="5400000">
                <a:pos x="wd2" y="hd2"/>
              </a:cxn>
              <a:cxn ang="10800000">
                <a:pos x="wd2" y="hd2"/>
              </a:cxn>
              <a:cxn ang="16200000">
                <a:pos x="wd2" y="hd2"/>
              </a:cxn>
            </a:cxnLst>
            <a:rect l="0" t="0" r="r" b="b"/>
            <a:pathLst>
              <a:path w="21600" h="21600" extrusionOk="0">
                <a:moveTo>
                  <a:pt x="7678" y="0"/>
                </a:moveTo>
                <a:lnTo>
                  <a:pt x="8249" y="2066"/>
                </a:lnTo>
                <a:lnTo>
                  <a:pt x="6561" y="2642"/>
                </a:lnTo>
                <a:lnTo>
                  <a:pt x="8510" y="6504"/>
                </a:lnTo>
                <a:lnTo>
                  <a:pt x="0" y="21600"/>
                </a:lnTo>
                <a:lnTo>
                  <a:pt x="8751" y="18238"/>
                </a:lnTo>
                <a:lnTo>
                  <a:pt x="14486" y="12617"/>
                </a:lnTo>
                <a:lnTo>
                  <a:pt x="8809" y="8085"/>
                </a:lnTo>
                <a:lnTo>
                  <a:pt x="9037" y="7151"/>
                </a:lnTo>
                <a:lnTo>
                  <a:pt x="13546" y="8109"/>
                </a:lnTo>
                <a:lnTo>
                  <a:pt x="14789" y="7648"/>
                </a:lnTo>
                <a:lnTo>
                  <a:pt x="17160" y="10223"/>
                </a:lnTo>
                <a:lnTo>
                  <a:pt x="21600" y="6125"/>
                </a:lnTo>
                <a:lnTo>
                  <a:pt x="13080" y="3080"/>
                </a:lnTo>
                <a:lnTo>
                  <a:pt x="7678" y="0"/>
                </a:lnTo>
                <a:close/>
              </a:path>
            </a:pathLst>
          </a:custGeom>
          <a:solidFill>
            <a:srgbClr val="FFFFFF">
              <a:alpha val="13000"/>
            </a:srgbClr>
          </a:solidFill>
          <a:ln w="12700">
            <a:miter lim="400000"/>
          </a:ln>
        </p:spPr>
        <p:txBody>
          <a:bodyPr lIns="45711" tIns="45710" rIns="45711" bIns="45710"/>
          <a:lstStyle/>
          <a:p>
            <a:pPr defTabSz="914034">
              <a:defRPr>
                <a:solidFill>
                  <a:srgbClr val="000000"/>
                </a:solidFill>
                <a:latin typeface="Calibri"/>
                <a:ea typeface="Calibri"/>
                <a:cs typeface="Calibri"/>
                <a:sym typeface="Calibri"/>
              </a:defRPr>
            </a:pPr>
            <a:endParaRPr/>
          </a:p>
        </p:txBody>
      </p:sp>
      <p:sp>
        <p:nvSpPr>
          <p:cNvPr id="7" name="Title Placeholder 1"/>
          <p:cNvSpPr>
            <a:spLocks noGrp="1"/>
          </p:cNvSpPr>
          <p:nvPr userDrawn="1">
            <p:ph type="title"/>
          </p:nvPr>
        </p:nvSpPr>
        <p:spPr>
          <a:xfrm>
            <a:off x="571500" y="63503"/>
            <a:ext cx="11045952" cy="990119"/>
          </a:xfrm>
          <a:prstGeom prst="rect">
            <a:avLst/>
          </a:prstGeom>
          <a:noFill/>
          <a:ln>
            <a:noFill/>
          </a:ln>
        </p:spPr>
        <p:txBody>
          <a:bodyPr vert="horz" wrap="square" lIns="0" tIns="0" rIns="0" bIns="0" numCol="1" anchor="b" anchorCtr="0" compatLnSpc="1">
            <a:prstTxWarp prst="textNoShape">
              <a:avLst/>
            </a:prstTxWarp>
          </a:bodyPr>
          <a:lstStyle>
            <a:lvl1pPr>
              <a:defRPr lang="en-US" dirty="0"/>
            </a:lvl1pPr>
          </a:lstStyle>
          <a:p>
            <a:pPr lvl="0"/>
            <a:r>
              <a:rPr lang="en-US"/>
              <a:t>Click to edit Master title style</a:t>
            </a:r>
            <a:endParaRPr lang="en-US" dirty="0"/>
          </a:p>
        </p:txBody>
      </p:sp>
      <p:sp>
        <p:nvSpPr>
          <p:cNvPr id="3" name="Content Placeholder 2"/>
          <p:cNvSpPr>
            <a:spLocks noGrp="1"/>
          </p:cNvSpPr>
          <p:nvPr userDrawn="1">
            <p:ph sz="quarter" idx="11"/>
          </p:nvPr>
        </p:nvSpPr>
        <p:spPr>
          <a:xfrm>
            <a:off x="571500" y="1764287"/>
            <a:ext cx="11045952" cy="3427473"/>
          </a:xfrm>
        </p:spPr>
        <p:txBody>
          <a:bodyPr/>
          <a:lstStyle>
            <a:lvl1pPr>
              <a:lnSpc>
                <a:spcPct val="100000"/>
              </a:lnSpc>
              <a:spcBef>
                <a:spcPts val="1100"/>
              </a:spcBef>
              <a:spcAft>
                <a:spcPts val="300"/>
              </a:spcAft>
              <a:defRPr/>
            </a:lvl1pPr>
            <a:lvl2pPr>
              <a:lnSpc>
                <a:spcPct val="100000"/>
              </a:lnSpc>
              <a:spcAft>
                <a:spcPts val="600"/>
              </a:spcAft>
              <a:defRPr>
                <a:solidFill>
                  <a:schemeClr val="bg2"/>
                </a:solidFill>
              </a:defRPr>
            </a:lvl2pPr>
            <a:lvl3pPr>
              <a:lnSpc>
                <a:spcPct val="100000"/>
              </a:lnSpc>
              <a:defRPr>
                <a:solidFill>
                  <a:schemeClr val="bg2"/>
                </a:solidFill>
              </a:defRPr>
            </a:lvl3pPr>
            <a:lvl4pPr>
              <a:lnSpc>
                <a:spcPct val="100000"/>
              </a:lnSpc>
              <a:defRPr>
                <a:solidFill>
                  <a:schemeClr val="bg2"/>
                </a:solidFill>
              </a:defRPr>
            </a:lvl4pPr>
            <a:lvl5pPr>
              <a:lnSpc>
                <a:spcPct val="100000"/>
              </a:lnSpc>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3"/>
          <p:cNvSpPr>
            <a:spLocks noGrp="1"/>
          </p:cNvSpPr>
          <p:nvPr userDrawn="1">
            <p:ph type="body" sz="quarter" idx="16"/>
          </p:nvPr>
        </p:nvSpPr>
        <p:spPr>
          <a:xfrm>
            <a:off x="571500" y="1097179"/>
            <a:ext cx="11045952" cy="338554"/>
          </a:xfrm>
          <a:noFill/>
          <a:ln>
            <a:noFill/>
          </a:ln>
        </p:spPr>
        <p:txBody>
          <a:bodyPr vert="horz" wrap="square" lIns="0" tIns="0" rIns="0" bIns="0" numCol="1" rtlCol="0" anchor="t" anchorCtr="0" compatLnSpc="1">
            <a:prstTxWarp prst="textNoShape">
              <a:avLst/>
            </a:prstTxWarp>
            <a:spAutoFit/>
          </a:bodyPr>
          <a:lstStyle>
            <a:lvl1pPr>
              <a:defRPr lang="en-US" sz="2200" b="0" i="0" spc="0">
                <a:solidFill>
                  <a:schemeClr val="accent2">
                    <a:lumMod val="75000"/>
                  </a:schemeClr>
                </a:solidFill>
                <a:latin typeface="Salesforce Sans Light" charset="0"/>
                <a:ea typeface="Salesforce Sans Light" charset="0"/>
                <a:cs typeface="Salesforce Sans Light" charset="0"/>
              </a:defRPr>
            </a:lvl1pPr>
          </a:lstStyle>
          <a:p>
            <a:pPr lvl="0">
              <a:lnSpc>
                <a:spcPct val="100000"/>
              </a:lnSpc>
              <a:spcBef>
                <a:spcPts val="0"/>
              </a:spcBef>
              <a:spcAft>
                <a:spcPts val="0"/>
              </a:spcAft>
            </a:pPr>
            <a:r>
              <a:rPr lang="en-US"/>
              <a:t>Edit Master text styles</a:t>
            </a:r>
          </a:p>
        </p:txBody>
      </p:sp>
      <p:sp>
        <p:nvSpPr>
          <p:cNvPr id="9" name="Footer Placeholder 3"/>
          <p:cNvSpPr>
            <a:spLocks noGrp="1"/>
          </p:cNvSpPr>
          <p:nvPr>
            <p:ph type="ftr" sz="quarter" idx="17"/>
          </p:nvPr>
        </p:nvSpPr>
        <p:spPr>
          <a:xfrm>
            <a:off x="577850" y="6410462"/>
            <a:ext cx="8870949" cy="213858"/>
          </a:xfrm>
        </p:spPr>
        <p:txBody>
          <a:bodyPr/>
          <a:lstStyle>
            <a:lvl1pPr>
              <a:defRPr>
                <a:solidFill>
                  <a:schemeClr val="bg1"/>
                </a:solidFill>
              </a:defRPr>
            </a:lvl1pPr>
          </a:lstStyle>
          <a:p>
            <a:endParaRPr lang="en-US" dirty="0"/>
          </a:p>
        </p:txBody>
      </p:sp>
      <p:pic>
        <p:nvPicPr>
          <p:cNvPr id="10" name="pasted-image.pdf" descr="pasted-image.pdf"/>
          <p:cNvPicPr>
            <a:picLocks noChangeAspect="1"/>
          </p:cNvPicPr>
          <p:nvPr userDrawn="1"/>
        </p:nvPicPr>
        <p:blipFill>
          <a:blip r:embed="rId3"/>
          <a:stretch>
            <a:fillRect/>
          </a:stretch>
        </p:blipFill>
        <p:spPr>
          <a:xfrm>
            <a:off x="11030573" y="565459"/>
            <a:ext cx="635734" cy="445095"/>
          </a:xfrm>
          <a:prstGeom prst="rect">
            <a:avLst/>
          </a:prstGeom>
          <a:ln w="12700">
            <a:miter lim="400000"/>
          </a:ln>
        </p:spPr>
      </p:pic>
    </p:spTree>
    <p:extLst>
      <p:ext uri="{BB962C8B-B14F-4D97-AF65-F5344CB8AC3E}">
        <p14:creationId xmlns:p14="http://schemas.microsoft.com/office/powerpoint/2010/main" val="811303096"/>
      </p:ext>
    </p:extLst>
  </p:cSld>
  <p:clrMapOvr>
    <a:masterClrMapping/>
  </p:clrMapOvr>
  <p:transition>
    <p:fade/>
  </p:transition>
  <p:hf sldNum="0" hdr="0" dt="0"/>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Paper Texture - No Logo">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51AE9269-972C-DD49-87DB-CD01B06C6A0B}"/>
              </a:ext>
            </a:extLst>
          </p:cNvPr>
          <p:cNvPicPr>
            <a:picLocks noChangeAspect="1"/>
          </p:cNvPicPr>
          <p:nvPr userDrawn="1"/>
        </p:nvPicPr>
        <p:blipFill>
          <a:blip r:embed="rId2"/>
          <a:stretch>
            <a:fillRect/>
          </a:stretch>
        </p:blipFill>
        <p:spPr>
          <a:xfrm>
            <a:off x="-1" y="1786"/>
            <a:ext cx="12188825" cy="6856214"/>
          </a:xfrm>
          <a:prstGeom prst="rect">
            <a:avLst/>
          </a:prstGeom>
        </p:spPr>
      </p:pic>
      <p:sp>
        <p:nvSpPr>
          <p:cNvPr id="7" name="Title Placeholder 1"/>
          <p:cNvSpPr>
            <a:spLocks noGrp="1"/>
          </p:cNvSpPr>
          <p:nvPr>
            <p:ph type="title"/>
          </p:nvPr>
        </p:nvSpPr>
        <p:spPr>
          <a:xfrm>
            <a:off x="571500" y="63503"/>
            <a:ext cx="11045952" cy="990119"/>
          </a:xfrm>
          <a:prstGeom prst="rect">
            <a:avLst/>
          </a:prstGeom>
          <a:effectLst/>
        </p:spPr>
        <p:txBody>
          <a:bodyPr rtlCol="0">
            <a:noAutofit/>
          </a:bodyPr>
          <a:lstStyle>
            <a:lvl1pPr>
              <a:lnSpc>
                <a:spcPct val="95000"/>
              </a:lnSpc>
              <a:defRPr/>
            </a:lvl1pPr>
          </a:lstStyle>
          <a:p>
            <a:r>
              <a:rPr lang="en-US" dirty="0"/>
              <a:t>Click to edit Master title style</a:t>
            </a:r>
          </a:p>
        </p:txBody>
      </p:sp>
      <p:sp>
        <p:nvSpPr>
          <p:cNvPr id="8" name="Text Placeholder 3"/>
          <p:cNvSpPr>
            <a:spLocks noGrp="1"/>
          </p:cNvSpPr>
          <p:nvPr>
            <p:ph type="body" sz="quarter" idx="16"/>
          </p:nvPr>
        </p:nvSpPr>
        <p:spPr>
          <a:xfrm>
            <a:off x="571503" y="1097179"/>
            <a:ext cx="11046141" cy="338554"/>
          </a:xfrm>
          <a:noFill/>
          <a:ln>
            <a:noFill/>
          </a:ln>
        </p:spPr>
        <p:txBody>
          <a:bodyPr vert="horz" wrap="square" lIns="0" tIns="0" rIns="0" bIns="0" numCol="1" rtlCol="0" anchor="t" anchorCtr="0" compatLnSpc="1">
            <a:prstTxWarp prst="textNoShape">
              <a:avLst/>
            </a:prstTxWarp>
            <a:spAutoFit/>
          </a:bodyPr>
          <a:lstStyle>
            <a:lvl1pPr>
              <a:lnSpc>
                <a:spcPct val="100000"/>
              </a:lnSpc>
              <a:defRPr lang="en-US" sz="2200" b="0" i="0" spc="0">
                <a:solidFill>
                  <a:schemeClr val="accent2"/>
                </a:solidFill>
                <a:latin typeface="Salesforce Sans" panose="020B0505020202020203" pitchFamily="34" charset="77"/>
                <a:ea typeface="Salesforce Sans" panose="020B0505020202020203" pitchFamily="34" charset="77"/>
                <a:cs typeface="Salesforce Sans" panose="020B0505020202020203" pitchFamily="34" charset="77"/>
              </a:defRPr>
            </a:lvl1pPr>
          </a:lstStyle>
          <a:p>
            <a:pPr lvl="0">
              <a:lnSpc>
                <a:spcPct val="100000"/>
              </a:lnSpc>
              <a:spcBef>
                <a:spcPts val="0"/>
              </a:spcBef>
              <a:spcAft>
                <a:spcPts val="0"/>
              </a:spcAft>
            </a:pPr>
            <a:r>
              <a:rPr lang="en-US" dirty="0"/>
              <a:t>Click to edit Master text styles</a:t>
            </a:r>
          </a:p>
        </p:txBody>
      </p:sp>
      <p:sp>
        <p:nvSpPr>
          <p:cNvPr id="6" name="Footer Placeholder 3">
            <a:extLst>
              <a:ext uri="{FF2B5EF4-FFF2-40B4-BE49-F238E27FC236}">
                <a16:creationId xmlns:a16="http://schemas.microsoft.com/office/drawing/2014/main" id="{9F4C4DA5-FB9F-6B47-BF2F-9838AA2A5262}"/>
              </a:ext>
            </a:extLst>
          </p:cNvPr>
          <p:cNvSpPr>
            <a:spLocks noGrp="1"/>
          </p:cNvSpPr>
          <p:nvPr>
            <p:ph type="ftr" sz="quarter" idx="3"/>
          </p:nvPr>
        </p:nvSpPr>
        <p:spPr>
          <a:xfrm>
            <a:off x="6094411" y="6571832"/>
            <a:ext cx="5507989" cy="213858"/>
          </a:xfrm>
          <a:prstGeom prst="rect">
            <a:avLst/>
          </a:prstGeom>
        </p:spPr>
        <p:txBody>
          <a:bodyPr vert="horz" lIns="0" tIns="0" rIns="0" bIns="0" rtlCol="0" anchor="b"/>
          <a:lstStyle>
            <a:lvl1pPr>
              <a:defRPr lang="en-US" sz="1100" kern="1200" spc="0">
                <a:solidFill>
                  <a:schemeClr val="accent2"/>
                </a:solidFill>
                <a:latin typeface="+mn-lt"/>
                <a:ea typeface="+mn-ea"/>
                <a:cs typeface="+mn-cs"/>
              </a:defRPr>
            </a:lvl1pPr>
          </a:lstStyle>
          <a:p>
            <a:endParaRPr lang="en-US" dirty="0"/>
          </a:p>
        </p:txBody>
      </p:sp>
      <p:sp>
        <p:nvSpPr>
          <p:cNvPr id="3" name="Content Placeholder 2">
            <a:extLst>
              <a:ext uri="{FF2B5EF4-FFF2-40B4-BE49-F238E27FC236}">
                <a16:creationId xmlns:a16="http://schemas.microsoft.com/office/drawing/2014/main" id="{AC45ED34-8D2E-884D-8C7E-F915D7584BF7}"/>
              </a:ext>
            </a:extLst>
          </p:cNvPr>
          <p:cNvSpPr>
            <a:spLocks noGrp="1"/>
          </p:cNvSpPr>
          <p:nvPr>
            <p:ph sz="quarter" idx="17"/>
          </p:nvPr>
        </p:nvSpPr>
        <p:spPr>
          <a:xfrm>
            <a:off x="566127" y="1764322"/>
            <a:ext cx="11025188" cy="4712677"/>
          </a:xfrm>
        </p:spPr>
        <p:txBody>
          <a:bodyPr/>
          <a:lstStyle>
            <a:lvl1pPr>
              <a:defRPr>
                <a:solidFill>
                  <a:schemeClr val="accent2"/>
                </a:solidFill>
              </a:defRPr>
            </a:lvl1pPr>
            <a:lvl2pPr>
              <a:defRPr>
                <a:solidFill>
                  <a:schemeClr val="accent2"/>
                </a:solidFill>
              </a:defRPr>
            </a:lvl2pPr>
            <a:lvl3pPr>
              <a:defRPr>
                <a:solidFill>
                  <a:schemeClr val="accent2"/>
                </a:solidFill>
              </a:defRPr>
            </a:lvl3pPr>
            <a:lvl4pPr>
              <a:defRPr>
                <a:solidFill>
                  <a:schemeClr val="accent2"/>
                </a:solidFill>
              </a:defRPr>
            </a:lvl4pPr>
            <a:lvl5pPr>
              <a:defRPr>
                <a:solidFill>
                  <a:schemeClr val="accent2"/>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42098064"/>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Customer_Hero_A">
    <p:spTree>
      <p:nvGrpSpPr>
        <p:cNvPr id="1" name=""/>
        <p:cNvGrpSpPr/>
        <p:nvPr/>
      </p:nvGrpSpPr>
      <p:grpSpPr>
        <a:xfrm>
          <a:off x="0" y="0"/>
          <a:ext cx="0" cy="0"/>
          <a:chOff x="0" y="0"/>
          <a:chExt cx="0" cy="0"/>
        </a:xfrm>
      </p:grpSpPr>
      <p:sp>
        <p:nvSpPr>
          <p:cNvPr id="6" name="Rectangle 5"/>
          <p:cNvSpPr/>
          <p:nvPr userDrawn="1"/>
        </p:nvSpPr>
        <p:spPr>
          <a:xfrm>
            <a:off x="-2" y="0"/>
            <a:ext cx="12188825" cy="6858000"/>
          </a:xfrm>
          <a:prstGeom prst="rect">
            <a:avLst/>
          </a:prstGeom>
          <a:solidFill>
            <a:srgbClr val="F1F4F4"/>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lvl="0" algn="ctr"/>
            <a:endParaRPr lang="en-US" dirty="0">
              <a:solidFill>
                <a:srgbClr val="FFFFFF"/>
              </a:solidFill>
              <a:cs typeface="Salesforce Sans"/>
            </a:endParaRPr>
          </a:p>
        </p:txBody>
      </p:sp>
      <p:sp>
        <p:nvSpPr>
          <p:cNvPr id="36" name="Rectangle 35"/>
          <p:cNvSpPr/>
          <p:nvPr userDrawn="1"/>
        </p:nvSpPr>
        <p:spPr>
          <a:xfrm flipV="1">
            <a:off x="9774057" y="516"/>
            <a:ext cx="2414768" cy="6857484"/>
          </a:xfrm>
          <a:prstGeom prst="rect">
            <a:avLst/>
          </a:prstGeom>
          <a:solidFill>
            <a:schemeClr val="bg1"/>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b="1" dirty="0">
              <a:solidFill>
                <a:srgbClr val="D0D9DE"/>
              </a:solidFill>
              <a:cs typeface="Salesforce Sans"/>
            </a:endParaRPr>
          </a:p>
        </p:txBody>
      </p:sp>
      <p:sp>
        <p:nvSpPr>
          <p:cNvPr id="19" name="Rectangle 18"/>
          <p:cNvSpPr/>
          <p:nvPr userDrawn="1"/>
        </p:nvSpPr>
        <p:spPr>
          <a:xfrm>
            <a:off x="-1" y="-4859"/>
            <a:ext cx="12188825" cy="2432008"/>
          </a:xfrm>
          <a:prstGeom prst="rect">
            <a:avLst/>
          </a:prstGeom>
          <a:solidFill>
            <a:schemeClr val="tx1"/>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a:solidFill>
                <a:srgbClr val="FFFFFF"/>
              </a:solidFill>
              <a:cs typeface="Salesforce Sans"/>
            </a:endParaRPr>
          </a:p>
        </p:txBody>
      </p:sp>
      <p:sp>
        <p:nvSpPr>
          <p:cNvPr id="4" name="Text Placeholder 3"/>
          <p:cNvSpPr>
            <a:spLocks noGrp="1"/>
          </p:cNvSpPr>
          <p:nvPr>
            <p:ph type="body" sz="quarter" idx="22" hasCustomPrompt="1"/>
          </p:nvPr>
        </p:nvSpPr>
        <p:spPr>
          <a:xfrm>
            <a:off x="0" y="0"/>
            <a:ext cx="11025649" cy="2449577"/>
          </a:xfrm>
          <a:prstGeom prst="rect">
            <a:avLst/>
          </a:prstGeom>
          <a:gradFill flip="none" rotWithShape="1">
            <a:gsLst>
              <a:gs pos="58000">
                <a:schemeClr val="tx1"/>
              </a:gs>
              <a:gs pos="100000">
                <a:srgbClr val="205CA0">
                  <a:alpha val="0"/>
                </a:srgbClr>
              </a:gs>
            </a:gsLst>
            <a:lin ang="0" scaled="1"/>
            <a:tileRect/>
          </a:gradFill>
        </p:spPr>
        <p:txBody>
          <a:bodyPr lIns="2560320" tIns="365760" rIns="4114800" bIns="182880" anchor="ctr" anchorCtr="0"/>
          <a:lstStyle>
            <a:lvl1pPr marL="111125" indent="-111125">
              <a:lnSpc>
                <a:spcPct val="90000"/>
              </a:lnSpc>
              <a:spcBef>
                <a:spcPts val="0"/>
              </a:spcBef>
              <a:spcAft>
                <a:spcPts val="0"/>
              </a:spcAft>
              <a:buFont typeface="Arial" panose="020B0604020202020204" pitchFamily="34" charset="0"/>
              <a:buNone/>
              <a:defRPr sz="2000" b="1">
                <a:solidFill>
                  <a:schemeClr val="bg1"/>
                </a:solidFill>
                <a:latin typeface="Salesforce Sans"/>
                <a:cs typeface="Salesforce Sans"/>
              </a:defRPr>
            </a:lvl1pPr>
            <a:lvl2pPr marL="109538" indent="0">
              <a:spcBef>
                <a:spcPts val="400"/>
              </a:spcBef>
              <a:spcAft>
                <a:spcPts val="0"/>
              </a:spcAft>
              <a:buNone/>
              <a:tabLst/>
              <a:defRPr lang="en-US" sz="1600" kern="1200" spc="0" baseline="0" dirty="0" smtClean="0">
                <a:solidFill>
                  <a:schemeClr val="bg1"/>
                </a:solidFill>
                <a:latin typeface="Salesforce Sans"/>
                <a:ea typeface="+mn-ea"/>
                <a:cs typeface="+mn-cs"/>
              </a:defRPr>
            </a:lvl2pPr>
          </a:lstStyle>
          <a:p>
            <a:pPr lvl="0"/>
            <a:r>
              <a:rPr lang="en-US" dirty="0"/>
              <a:t>“Quote content”</a:t>
            </a:r>
          </a:p>
          <a:p>
            <a:pPr lvl="1"/>
            <a:r>
              <a:rPr lang="en-US" dirty="0"/>
              <a:t>Second level</a:t>
            </a:r>
          </a:p>
        </p:txBody>
      </p:sp>
      <p:sp>
        <p:nvSpPr>
          <p:cNvPr id="42" name="Title 3"/>
          <p:cNvSpPr>
            <a:spLocks noGrp="1"/>
          </p:cNvSpPr>
          <p:nvPr userDrawn="1">
            <p:ph type="title"/>
          </p:nvPr>
        </p:nvSpPr>
        <p:spPr>
          <a:xfrm>
            <a:off x="576073" y="2753099"/>
            <a:ext cx="9004309" cy="987552"/>
          </a:xfrm>
          <a:noFill/>
          <a:ln>
            <a:noFill/>
          </a:ln>
        </p:spPr>
        <p:txBody>
          <a:bodyPr vert="horz" wrap="square" lIns="0" tIns="0" rIns="0" bIns="0" numCol="1" anchor="b" anchorCtr="0" compatLnSpc="1">
            <a:prstTxWarp prst="textNoShape">
              <a:avLst/>
            </a:prstTxWarp>
          </a:bodyPr>
          <a:lstStyle>
            <a:lvl1pPr>
              <a:defRPr lang="en-US" b="0" spc="0" dirty="0">
                <a:solidFill>
                  <a:schemeClr val="tx1"/>
                </a:solidFill>
              </a:defRPr>
            </a:lvl1pPr>
          </a:lstStyle>
          <a:p>
            <a:pPr lvl="0">
              <a:lnSpc>
                <a:spcPct val="90000"/>
              </a:lnSpc>
            </a:pPr>
            <a:r>
              <a:rPr lang="en-US" dirty="0"/>
              <a:t>Click to edit Master title style</a:t>
            </a:r>
          </a:p>
        </p:txBody>
      </p:sp>
      <p:sp>
        <p:nvSpPr>
          <p:cNvPr id="5" name="Text Placeholder 4"/>
          <p:cNvSpPr>
            <a:spLocks noGrp="1"/>
          </p:cNvSpPr>
          <p:nvPr userDrawn="1">
            <p:ph type="body" sz="quarter" idx="23"/>
          </p:nvPr>
        </p:nvSpPr>
        <p:spPr>
          <a:xfrm>
            <a:off x="576072" y="4404281"/>
            <a:ext cx="4251960" cy="2101087"/>
          </a:xfrm>
        </p:spPr>
        <p:txBody>
          <a:bodyPr/>
          <a:lstStyle>
            <a:lvl1pPr>
              <a:lnSpc>
                <a:spcPct val="90000"/>
              </a:lnSpc>
              <a:spcBef>
                <a:spcPts val="1000"/>
              </a:spcBef>
              <a:spcAft>
                <a:spcPts val="0"/>
              </a:spcAft>
              <a:defRPr lang="en-US" sz="1600" spc="-10" smtClean="0">
                <a:solidFill>
                  <a:schemeClr val="accent2"/>
                </a:solidFill>
              </a:defRPr>
            </a:lvl1pPr>
            <a:lvl2pPr>
              <a:lnSpc>
                <a:spcPct val="90000"/>
              </a:lnSpc>
              <a:spcBef>
                <a:spcPts val="1000"/>
              </a:spcBef>
              <a:spcAft>
                <a:spcPts val="0"/>
              </a:spcAft>
              <a:defRPr lang="en-US" sz="1600" spc="-10" smtClean="0">
                <a:solidFill>
                  <a:schemeClr val="accent2"/>
                </a:solidFill>
              </a:defRPr>
            </a:lvl2pPr>
            <a:lvl3pPr>
              <a:lnSpc>
                <a:spcPct val="90000"/>
              </a:lnSpc>
              <a:spcBef>
                <a:spcPts val="1000"/>
              </a:spcBef>
              <a:spcAft>
                <a:spcPts val="0"/>
              </a:spcAft>
              <a:defRPr lang="en-US" sz="1600" spc="-10" smtClean="0">
                <a:solidFill>
                  <a:schemeClr val="accent2"/>
                </a:solidFill>
              </a:defRPr>
            </a:lvl3pPr>
            <a:lvl4pPr>
              <a:lnSpc>
                <a:spcPct val="90000"/>
              </a:lnSpc>
              <a:spcBef>
                <a:spcPts val="1000"/>
              </a:spcBef>
              <a:spcAft>
                <a:spcPts val="0"/>
              </a:spcAft>
              <a:defRPr lang="en-US" sz="1600" spc="-10" smtClean="0">
                <a:solidFill>
                  <a:schemeClr val="accent2"/>
                </a:solidFill>
              </a:defRPr>
            </a:lvl4pPr>
            <a:lvl5pPr>
              <a:defRPr lang="en-US" spc="-1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5" name="Rounded Rectangle 14"/>
          <p:cNvSpPr/>
          <p:nvPr userDrawn="1"/>
        </p:nvSpPr>
        <p:spPr>
          <a:xfrm flipV="1">
            <a:off x="550808" y="924089"/>
            <a:ext cx="1725623" cy="1730376"/>
          </a:xfrm>
          <a:prstGeom prst="roundRect">
            <a:avLst>
              <a:gd name="adj" fmla="val 10076"/>
            </a:avLst>
          </a:prstGeom>
          <a:solidFill>
            <a:schemeClr val="bg1"/>
          </a:solidFill>
          <a:ln>
            <a:noFill/>
          </a:ln>
          <a:effectLst>
            <a:outerShdw blurRad="346075" sx="93000" sy="93000" algn="ctr" rotWithShape="0">
              <a:prstClr val="black">
                <a:alpha val="40000"/>
              </a:prstClr>
            </a:outerShdw>
          </a:effectLst>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b="1" dirty="0">
              <a:solidFill>
                <a:srgbClr val="D0D9DE"/>
              </a:solidFill>
              <a:cs typeface="Salesforce Sans"/>
            </a:endParaRPr>
          </a:p>
        </p:txBody>
      </p:sp>
      <p:sp>
        <p:nvSpPr>
          <p:cNvPr id="18" name="Picture Placeholder 11"/>
          <p:cNvSpPr>
            <a:spLocks noGrp="1"/>
          </p:cNvSpPr>
          <p:nvPr>
            <p:ph type="pic" sz="quarter" idx="20"/>
          </p:nvPr>
        </p:nvSpPr>
        <p:spPr>
          <a:xfrm>
            <a:off x="527633" y="914400"/>
            <a:ext cx="1755960" cy="1737360"/>
          </a:xfrm>
          <a:prstGeom prst="roundRect">
            <a:avLst>
              <a:gd name="adj" fmla="val 10903"/>
            </a:avLst>
          </a:prstGeom>
          <a:solidFill>
            <a:schemeClr val="bg1"/>
          </a:solidFill>
          <a:ln>
            <a:noFill/>
          </a:ln>
          <a:effectLst/>
        </p:spPr>
        <p:txBody>
          <a:bodyPr vert="horz" wrap="square" lIns="0" tIns="0" rIns="0" bIns="0" numCol="1" rtlCol="0" anchor="ctr" anchorCtr="0" compatLnSpc="1">
            <a:prstTxWarp prst="textNoShape">
              <a:avLst/>
            </a:prstTxWarp>
            <a:noAutofit/>
          </a:bodyPr>
          <a:lstStyle>
            <a:lvl1pPr>
              <a:defRPr lang="en-US" sz="1400" noProof="0" dirty="0">
                <a:solidFill>
                  <a:schemeClr val="bg1"/>
                </a:solidFill>
              </a:defRPr>
            </a:lvl1pPr>
          </a:lstStyle>
          <a:p>
            <a:pPr lvl="0" algn="ctr">
              <a:buNone/>
            </a:pPr>
            <a:r>
              <a:rPr lang="en-US" noProof="0" dirty="0"/>
              <a:t>Drag picture to placeholder or click icon to add</a:t>
            </a:r>
          </a:p>
        </p:txBody>
      </p:sp>
      <p:sp>
        <p:nvSpPr>
          <p:cNvPr id="13" name="Text Placeholder 12"/>
          <p:cNvSpPr>
            <a:spLocks noGrp="1"/>
          </p:cNvSpPr>
          <p:nvPr>
            <p:ph type="body" sz="quarter" idx="24"/>
          </p:nvPr>
        </p:nvSpPr>
        <p:spPr>
          <a:xfrm>
            <a:off x="5181545" y="4395125"/>
            <a:ext cx="4251960" cy="2123440"/>
          </a:xfrm>
        </p:spPr>
        <p:txBody>
          <a:bodyPr/>
          <a:lstStyle>
            <a:lvl1pPr>
              <a:lnSpc>
                <a:spcPct val="90000"/>
              </a:lnSpc>
              <a:spcBef>
                <a:spcPts val="1000"/>
              </a:spcBef>
              <a:spcAft>
                <a:spcPts val="0"/>
              </a:spcAft>
              <a:defRPr sz="1600">
                <a:solidFill>
                  <a:schemeClr val="accent2"/>
                </a:solidFill>
              </a:defRPr>
            </a:lvl1pPr>
            <a:lvl2pPr>
              <a:lnSpc>
                <a:spcPct val="90000"/>
              </a:lnSpc>
              <a:spcBef>
                <a:spcPts val="1000"/>
              </a:spcBef>
              <a:spcAft>
                <a:spcPts val="0"/>
              </a:spcAft>
              <a:defRPr sz="1600">
                <a:solidFill>
                  <a:schemeClr val="accent2"/>
                </a:solidFill>
              </a:defRPr>
            </a:lvl2pPr>
            <a:lvl3pPr>
              <a:lnSpc>
                <a:spcPct val="90000"/>
              </a:lnSpc>
              <a:spcBef>
                <a:spcPts val="1000"/>
              </a:spcBef>
              <a:spcAft>
                <a:spcPts val="0"/>
              </a:spcAft>
              <a:defRPr sz="1600">
                <a:solidFill>
                  <a:schemeClr val="accent2"/>
                </a:solidFill>
              </a:defRPr>
            </a:lvl3pPr>
            <a:lvl4pPr>
              <a:lnSpc>
                <a:spcPct val="90000"/>
              </a:lnSpc>
              <a:spcBef>
                <a:spcPts val="1000"/>
              </a:spcBef>
              <a:spcAft>
                <a:spcPts val="0"/>
              </a:spcAft>
              <a:defRPr sz="1600">
                <a:solidFill>
                  <a:schemeClr val="accent2"/>
                </a:solidFill>
              </a:defRPr>
            </a:lvl4pPr>
            <a:lvl5pPr>
              <a:lnSpc>
                <a:spcPct val="90000"/>
              </a:lnSpc>
              <a:spcBef>
                <a:spcPts val="1000"/>
              </a:spcBef>
              <a:spcAft>
                <a:spcPts val="0"/>
              </a:spcAft>
              <a:defRPr sz="1600">
                <a:solidFill>
                  <a:srgbClr val="7C868D"/>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6" name="Text Placeholder 25"/>
          <p:cNvSpPr>
            <a:spLocks noGrp="1"/>
          </p:cNvSpPr>
          <p:nvPr>
            <p:ph type="body" sz="quarter" idx="25" hasCustomPrompt="1"/>
          </p:nvPr>
        </p:nvSpPr>
        <p:spPr>
          <a:xfrm>
            <a:off x="568651" y="3836644"/>
            <a:ext cx="4251960" cy="466725"/>
          </a:xfrm>
        </p:spPr>
        <p:txBody>
          <a:bodyPr anchor="b"/>
          <a:lstStyle>
            <a:lvl1pPr>
              <a:lnSpc>
                <a:spcPct val="90000"/>
              </a:lnSpc>
              <a:defRPr sz="1800" b="1" baseline="0">
                <a:solidFill>
                  <a:schemeClr val="accent2"/>
                </a:solidFill>
              </a:defRPr>
            </a:lvl1pPr>
          </a:lstStyle>
          <a:p>
            <a:pPr lvl="0"/>
            <a:r>
              <a:rPr lang="en-US" dirty="0"/>
              <a:t>Heading Should Read: Challenge</a:t>
            </a:r>
          </a:p>
        </p:txBody>
      </p:sp>
      <p:sp>
        <p:nvSpPr>
          <p:cNvPr id="28" name="Text Placeholder 27"/>
          <p:cNvSpPr>
            <a:spLocks noGrp="1"/>
          </p:cNvSpPr>
          <p:nvPr>
            <p:ph type="body" sz="quarter" idx="26" hasCustomPrompt="1"/>
          </p:nvPr>
        </p:nvSpPr>
        <p:spPr>
          <a:xfrm>
            <a:off x="5181544" y="3836644"/>
            <a:ext cx="4251960" cy="466725"/>
          </a:xfrm>
        </p:spPr>
        <p:txBody>
          <a:bodyPr anchor="b"/>
          <a:lstStyle>
            <a:lvl1pPr>
              <a:lnSpc>
                <a:spcPct val="90000"/>
              </a:lnSpc>
              <a:defRPr sz="1800" b="1" baseline="0">
                <a:solidFill>
                  <a:schemeClr val="accent2"/>
                </a:solidFill>
              </a:defRPr>
            </a:lvl1pPr>
          </a:lstStyle>
          <a:p>
            <a:pPr lvl="0"/>
            <a:r>
              <a:rPr lang="en-US" dirty="0"/>
              <a:t>Heading Should Read: Solution</a:t>
            </a:r>
          </a:p>
        </p:txBody>
      </p:sp>
      <p:sp>
        <p:nvSpPr>
          <p:cNvPr id="10" name="Picture Placeholder 2"/>
          <p:cNvSpPr>
            <a:spLocks noGrp="1"/>
          </p:cNvSpPr>
          <p:nvPr userDrawn="1">
            <p:ph type="pic" sz="quarter" idx="18" hasCustomPrompt="1"/>
          </p:nvPr>
        </p:nvSpPr>
        <p:spPr>
          <a:xfrm>
            <a:off x="5831537" y="-4859"/>
            <a:ext cx="6357291" cy="2445511"/>
          </a:xfrm>
          <a:prstGeom prst="rect">
            <a:avLst/>
          </a:prstGeom>
          <a:solidFill>
            <a:schemeClr val="bg2">
              <a:alpha val="64000"/>
            </a:schemeClr>
          </a:solidFill>
          <a:ln w="98425">
            <a:noFill/>
          </a:ln>
        </p:spPr>
        <p:txBody>
          <a:bodyPr lIns="1554480" rIns="365760" rtlCol="0" anchor="ctr">
            <a:noAutofit/>
          </a:bodyPr>
          <a:lstStyle>
            <a:lvl1pPr algn="ctr">
              <a:buNone/>
              <a:defRPr sz="1600" baseline="0">
                <a:solidFill>
                  <a:srgbClr val="FFFFFF"/>
                </a:solidFill>
              </a:defRPr>
            </a:lvl1pPr>
          </a:lstStyle>
          <a:p>
            <a:pPr lvl="0"/>
            <a:r>
              <a:rPr lang="en-US" noProof="0" dirty="0"/>
              <a:t>Drag to placeholder, click on icon or paste image into this window to add picture.  </a:t>
            </a:r>
            <a:br>
              <a:rPr lang="en-US" noProof="0" dirty="0"/>
            </a:br>
            <a:r>
              <a:rPr lang="en-US" noProof="0" dirty="0"/>
              <a:t>Send to back after you choose image.</a:t>
            </a:r>
          </a:p>
        </p:txBody>
      </p:sp>
      <p:pic>
        <p:nvPicPr>
          <p:cNvPr id="16" name="Picture 23" descr="Picture 2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320472" y="6257915"/>
            <a:ext cx="616302" cy="431413"/>
          </a:xfrm>
          <a:prstGeom prst="rect">
            <a:avLst/>
          </a:prstGeom>
          <a:ln w="12700">
            <a:miter lim="400000"/>
          </a:ln>
        </p:spPr>
      </p:pic>
    </p:spTree>
    <p:extLst>
      <p:ext uri="{BB962C8B-B14F-4D97-AF65-F5344CB8AC3E}">
        <p14:creationId xmlns:p14="http://schemas.microsoft.com/office/powerpoint/2010/main" val="1978398428"/>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Customer_Hero_B">
    <p:spTree>
      <p:nvGrpSpPr>
        <p:cNvPr id="1" name=""/>
        <p:cNvGrpSpPr/>
        <p:nvPr/>
      </p:nvGrpSpPr>
      <p:grpSpPr>
        <a:xfrm>
          <a:off x="0" y="0"/>
          <a:ext cx="0" cy="0"/>
          <a:chOff x="0" y="0"/>
          <a:chExt cx="0" cy="0"/>
        </a:xfrm>
      </p:grpSpPr>
      <p:sp>
        <p:nvSpPr>
          <p:cNvPr id="6" name="Rectangle 5"/>
          <p:cNvSpPr/>
          <p:nvPr userDrawn="1"/>
        </p:nvSpPr>
        <p:spPr>
          <a:xfrm>
            <a:off x="-2" y="0"/>
            <a:ext cx="12188825" cy="6858000"/>
          </a:xfrm>
          <a:prstGeom prst="rect">
            <a:avLst/>
          </a:prstGeom>
          <a:solidFill>
            <a:srgbClr val="F1F4F4"/>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lvl="0" algn="ctr"/>
            <a:endParaRPr lang="en-US" dirty="0">
              <a:solidFill>
                <a:srgbClr val="FFFFFF"/>
              </a:solidFill>
              <a:cs typeface="Salesforce Sans"/>
            </a:endParaRPr>
          </a:p>
        </p:txBody>
      </p:sp>
      <p:sp>
        <p:nvSpPr>
          <p:cNvPr id="36" name="Rectangle 35"/>
          <p:cNvSpPr/>
          <p:nvPr userDrawn="1"/>
        </p:nvSpPr>
        <p:spPr>
          <a:xfrm flipV="1">
            <a:off x="9774057" y="0"/>
            <a:ext cx="2414768" cy="6857484"/>
          </a:xfrm>
          <a:prstGeom prst="rect">
            <a:avLst/>
          </a:prstGeom>
          <a:solidFill>
            <a:schemeClr val="bg1"/>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b="1" dirty="0">
              <a:solidFill>
                <a:srgbClr val="D0D9DE"/>
              </a:solidFill>
              <a:cs typeface="Salesforce Sans"/>
            </a:endParaRPr>
          </a:p>
        </p:txBody>
      </p:sp>
      <p:sp>
        <p:nvSpPr>
          <p:cNvPr id="19" name="Rectangle 18"/>
          <p:cNvSpPr/>
          <p:nvPr userDrawn="1"/>
        </p:nvSpPr>
        <p:spPr>
          <a:xfrm>
            <a:off x="-1" y="0"/>
            <a:ext cx="12188825" cy="2432008"/>
          </a:xfrm>
          <a:prstGeom prst="rect">
            <a:avLst/>
          </a:prstGeom>
          <a:solidFill>
            <a:schemeClr val="tx1"/>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a:solidFill>
                <a:srgbClr val="FFFFFF"/>
              </a:solidFill>
              <a:cs typeface="Salesforce Sans"/>
            </a:endParaRPr>
          </a:p>
        </p:txBody>
      </p:sp>
      <p:sp>
        <p:nvSpPr>
          <p:cNvPr id="10" name="Picture Placeholder 2"/>
          <p:cNvSpPr>
            <a:spLocks noGrp="1"/>
          </p:cNvSpPr>
          <p:nvPr>
            <p:ph type="pic" sz="quarter" idx="18" hasCustomPrompt="1"/>
          </p:nvPr>
        </p:nvSpPr>
        <p:spPr>
          <a:xfrm>
            <a:off x="-9208" y="-15875"/>
            <a:ext cx="12207240" cy="2454655"/>
          </a:xfrm>
          <a:prstGeom prst="rect">
            <a:avLst/>
          </a:prstGeom>
          <a:solidFill>
            <a:schemeClr val="tx1">
              <a:alpha val="64000"/>
            </a:schemeClr>
          </a:solidFill>
          <a:ln w="98425">
            <a:noFill/>
          </a:ln>
        </p:spPr>
        <p:txBody>
          <a:bodyPr lIns="2743200" rIns="2743200" rtlCol="0" anchor="ctr">
            <a:noAutofit/>
          </a:bodyPr>
          <a:lstStyle>
            <a:lvl1pPr algn="ctr">
              <a:buNone/>
              <a:defRPr sz="1800" baseline="0">
                <a:solidFill>
                  <a:srgbClr val="FFFFFF"/>
                </a:solidFill>
              </a:defRPr>
            </a:lvl1pPr>
          </a:lstStyle>
          <a:p>
            <a:pPr lvl="0"/>
            <a:r>
              <a:rPr lang="en-US" noProof="0" dirty="0"/>
              <a:t>Drag </a:t>
            </a:r>
            <a:r>
              <a:rPr lang="en-US" noProof="0"/>
              <a:t>to placeholder, click on icon or paste image into this window </a:t>
            </a:r>
            <a:r>
              <a:rPr lang="en-US" noProof="0" dirty="0"/>
              <a:t>to add picture</a:t>
            </a:r>
            <a:r>
              <a:rPr lang="en-US" noProof="0"/>
              <a:t>.  </a:t>
            </a:r>
            <a:br>
              <a:rPr lang="en-US" noProof="0"/>
            </a:br>
            <a:r>
              <a:rPr lang="en-US" noProof="0" dirty="0"/>
              <a:t>Send to back after you choose image.</a:t>
            </a:r>
          </a:p>
        </p:txBody>
      </p:sp>
      <p:sp>
        <p:nvSpPr>
          <p:cNvPr id="42" name="Title 3"/>
          <p:cNvSpPr>
            <a:spLocks noGrp="1"/>
          </p:cNvSpPr>
          <p:nvPr userDrawn="1">
            <p:ph type="title"/>
          </p:nvPr>
        </p:nvSpPr>
        <p:spPr>
          <a:xfrm>
            <a:off x="576073" y="2753099"/>
            <a:ext cx="9004309" cy="987552"/>
          </a:xfrm>
          <a:noFill/>
          <a:ln>
            <a:noFill/>
          </a:ln>
        </p:spPr>
        <p:txBody>
          <a:bodyPr vert="horz" wrap="square" lIns="0" tIns="0" rIns="0" bIns="0" numCol="1" anchor="b" anchorCtr="0" compatLnSpc="1">
            <a:prstTxWarp prst="textNoShape">
              <a:avLst/>
            </a:prstTxWarp>
          </a:bodyPr>
          <a:lstStyle>
            <a:lvl1pPr>
              <a:defRPr lang="en-US" b="0" spc="0" dirty="0">
                <a:solidFill>
                  <a:schemeClr val="tx1"/>
                </a:solidFill>
              </a:defRPr>
            </a:lvl1pPr>
          </a:lstStyle>
          <a:p>
            <a:pPr lvl="0">
              <a:lnSpc>
                <a:spcPct val="90000"/>
              </a:lnSpc>
            </a:pPr>
            <a:r>
              <a:rPr lang="en-US" dirty="0"/>
              <a:t>Click to edit Master title style</a:t>
            </a:r>
          </a:p>
        </p:txBody>
      </p:sp>
      <p:sp>
        <p:nvSpPr>
          <p:cNvPr id="5" name="Text Placeholder 4"/>
          <p:cNvSpPr>
            <a:spLocks noGrp="1"/>
          </p:cNvSpPr>
          <p:nvPr userDrawn="1">
            <p:ph type="body" sz="quarter" idx="23"/>
          </p:nvPr>
        </p:nvSpPr>
        <p:spPr>
          <a:xfrm>
            <a:off x="576072" y="4404281"/>
            <a:ext cx="4251960" cy="2101087"/>
          </a:xfrm>
        </p:spPr>
        <p:txBody>
          <a:bodyPr/>
          <a:lstStyle>
            <a:lvl1pPr>
              <a:lnSpc>
                <a:spcPct val="90000"/>
              </a:lnSpc>
              <a:spcBef>
                <a:spcPts val="1000"/>
              </a:spcBef>
              <a:spcAft>
                <a:spcPts val="0"/>
              </a:spcAft>
              <a:defRPr lang="en-US" sz="1600" spc="-10" smtClean="0">
                <a:solidFill>
                  <a:schemeClr val="accent2"/>
                </a:solidFill>
              </a:defRPr>
            </a:lvl1pPr>
            <a:lvl2pPr>
              <a:lnSpc>
                <a:spcPct val="90000"/>
              </a:lnSpc>
              <a:spcBef>
                <a:spcPts val="1000"/>
              </a:spcBef>
              <a:spcAft>
                <a:spcPts val="0"/>
              </a:spcAft>
              <a:defRPr lang="en-US" sz="1600" spc="-10" smtClean="0">
                <a:solidFill>
                  <a:schemeClr val="accent2"/>
                </a:solidFill>
              </a:defRPr>
            </a:lvl2pPr>
            <a:lvl3pPr>
              <a:lnSpc>
                <a:spcPct val="90000"/>
              </a:lnSpc>
              <a:spcBef>
                <a:spcPts val="1000"/>
              </a:spcBef>
              <a:spcAft>
                <a:spcPts val="0"/>
              </a:spcAft>
              <a:defRPr lang="en-US" sz="1600" spc="-10" smtClean="0">
                <a:solidFill>
                  <a:schemeClr val="accent2"/>
                </a:solidFill>
              </a:defRPr>
            </a:lvl3pPr>
            <a:lvl4pPr>
              <a:lnSpc>
                <a:spcPct val="90000"/>
              </a:lnSpc>
              <a:spcBef>
                <a:spcPts val="1000"/>
              </a:spcBef>
              <a:spcAft>
                <a:spcPts val="0"/>
              </a:spcAft>
              <a:defRPr lang="en-US" sz="1600" spc="-10" smtClean="0">
                <a:solidFill>
                  <a:schemeClr val="accent2"/>
                </a:solidFill>
              </a:defRPr>
            </a:lvl4pPr>
            <a:lvl5pPr>
              <a:defRPr lang="en-US" spc="-1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3" name="Text Placeholder 12"/>
          <p:cNvSpPr>
            <a:spLocks noGrp="1"/>
          </p:cNvSpPr>
          <p:nvPr>
            <p:ph type="body" sz="quarter" idx="24"/>
          </p:nvPr>
        </p:nvSpPr>
        <p:spPr>
          <a:xfrm>
            <a:off x="5181545" y="4395125"/>
            <a:ext cx="4251960" cy="2123440"/>
          </a:xfrm>
        </p:spPr>
        <p:txBody>
          <a:bodyPr/>
          <a:lstStyle>
            <a:lvl1pPr>
              <a:lnSpc>
                <a:spcPct val="90000"/>
              </a:lnSpc>
              <a:spcBef>
                <a:spcPts val="1000"/>
              </a:spcBef>
              <a:spcAft>
                <a:spcPts val="0"/>
              </a:spcAft>
              <a:defRPr sz="1600">
                <a:solidFill>
                  <a:schemeClr val="accent2"/>
                </a:solidFill>
              </a:defRPr>
            </a:lvl1pPr>
            <a:lvl2pPr>
              <a:lnSpc>
                <a:spcPct val="90000"/>
              </a:lnSpc>
              <a:spcBef>
                <a:spcPts val="1000"/>
              </a:spcBef>
              <a:spcAft>
                <a:spcPts val="0"/>
              </a:spcAft>
              <a:defRPr sz="1600">
                <a:solidFill>
                  <a:schemeClr val="accent2"/>
                </a:solidFill>
              </a:defRPr>
            </a:lvl2pPr>
            <a:lvl3pPr>
              <a:lnSpc>
                <a:spcPct val="90000"/>
              </a:lnSpc>
              <a:spcBef>
                <a:spcPts val="1000"/>
              </a:spcBef>
              <a:spcAft>
                <a:spcPts val="0"/>
              </a:spcAft>
              <a:defRPr sz="1600">
                <a:solidFill>
                  <a:schemeClr val="accent2"/>
                </a:solidFill>
              </a:defRPr>
            </a:lvl3pPr>
            <a:lvl4pPr>
              <a:lnSpc>
                <a:spcPct val="90000"/>
              </a:lnSpc>
              <a:spcBef>
                <a:spcPts val="1000"/>
              </a:spcBef>
              <a:spcAft>
                <a:spcPts val="0"/>
              </a:spcAft>
              <a:defRPr sz="1600">
                <a:solidFill>
                  <a:schemeClr val="accent2"/>
                </a:solidFill>
              </a:defRPr>
            </a:lvl4pPr>
            <a:lvl5pPr>
              <a:lnSpc>
                <a:spcPct val="90000"/>
              </a:lnSpc>
              <a:spcBef>
                <a:spcPts val="1000"/>
              </a:spcBef>
              <a:spcAft>
                <a:spcPts val="0"/>
              </a:spcAft>
              <a:defRPr sz="1600">
                <a:solidFill>
                  <a:srgbClr val="7C868D"/>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6" name="Text Placeholder 25"/>
          <p:cNvSpPr>
            <a:spLocks noGrp="1"/>
          </p:cNvSpPr>
          <p:nvPr>
            <p:ph type="body" sz="quarter" idx="25" hasCustomPrompt="1"/>
          </p:nvPr>
        </p:nvSpPr>
        <p:spPr>
          <a:xfrm>
            <a:off x="568651" y="3836644"/>
            <a:ext cx="4251960" cy="466725"/>
          </a:xfrm>
        </p:spPr>
        <p:txBody>
          <a:bodyPr anchor="b"/>
          <a:lstStyle>
            <a:lvl1pPr>
              <a:lnSpc>
                <a:spcPct val="90000"/>
              </a:lnSpc>
              <a:defRPr sz="1800" b="1">
                <a:solidFill>
                  <a:schemeClr val="accent2"/>
                </a:solidFill>
              </a:defRPr>
            </a:lvl1pPr>
          </a:lstStyle>
          <a:p>
            <a:pPr lvl="0"/>
            <a:r>
              <a:rPr lang="en-US" dirty="0"/>
              <a:t>Heading Should Read: Challenge</a:t>
            </a:r>
          </a:p>
        </p:txBody>
      </p:sp>
      <p:sp>
        <p:nvSpPr>
          <p:cNvPr id="28" name="Text Placeholder 27"/>
          <p:cNvSpPr>
            <a:spLocks noGrp="1"/>
          </p:cNvSpPr>
          <p:nvPr>
            <p:ph type="body" sz="quarter" idx="26" hasCustomPrompt="1"/>
          </p:nvPr>
        </p:nvSpPr>
        <p:spPr>
          <a:xfrm>
            <a:off x="5181544" y="3836644"/>
            <a:ext cx="4251960" cy="466725"/>
          </a:xfrm>
        </p:spPr>
        <p:txBody>
          <a:bodyPr anchor="b"/>
          <a:lstStyle>
            <a:lvl1pPr>
              <a:lnSpc>
                <a:spcPct val="90000"/>
              </a:lnSpc>
              <a:defRPr sz="1800" b="1" baseline="0">
                <a:solidFill>
                  <a:schemeClr val="accent2"/>
                </a:solidFill>
              </a:defRPr>
            </a:lvl1pPr>
          </a:lstStyle>
          <a:p>
            <a:pPr lvl="0"/>
            <a:r>
              <a:rPr lang="en-US" dirty="0"/>
              <a:t>Heading Should Read: Solution</a:t>
            </a:r>
          </a:p>
        </p:txBody>
      </p:sp>
      <p:sp>
        <p:nvSpPr>
          <p:cNvPr id="15" name="Rounded Rectangle 14"/>
          <p:cNvSpPr/>
          <p:nvPr userDrawn="1"/>
        </p:nvSpPr>
        <p:spPr>
          <a:xfrm flipV="1">
            <a:off x="550808" y="924089"/>
            <a:ext cx="1725623" cy="1730376"/>
          </a:xfrm>
          <a:prstGeom prst="roundRect">
            <a:avLst>
              <a:gd name="adj" fmla="val 10076"/>
            </a:avLst>
          </a:prstGeom>
          <a:solidFill>
            <a:schemeClr val="bg1"/>
          </a:solidFill>
          <a:ln>
            <a:noFill/>
          </a:ln>
          <a:effectLst>
            <a:outerShdw blurRad="346075" sx="93000" sy="93000" algn="ctr" rotWithShape="0">
              <a:prstClr val="black">
                <a:alpha val="40000"/>
              </a:prstClr>
            </a:outerShdw>
          </a:effectLst>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b="1" dirty="0">
              <a:solidFill>
                <a:srgbClr val="D0D9DE"/>
              </a:solidFill>
              <a:cs typeface="Salesforce Sans"/>
            </a:endParaRPr>
          </a:p>
        </p:txBody>
      </p:sp>
      <p:sp>
        <p:nvSpPr>
          <p:cNvPr id="18" name="Picture Placeholder 11"/>
          <p:cNvSpPr>
            <a:spLocks noGrp="1"/>
          </p:cNvSpPr>
          <p:nvPr>
            <p:ph type="pic" sz="quarter" idx="20"/>
          </p:nvPr>
        </p:nvSpPr>
        <p:spPr>
          <a:xfrm>
            <a:off x="527633" y="914400"/>
            <a:ext cx="1755960" cy="1737360"/>
          </a:xfrm>
          <a:prstGeom prst="roundRect">
            <a:avLst>
              <a:gd name="adj" fmla="val 10903"/>
            </a:avLst>
          </a:prstGeom>
          <a:solidFill>
            <a:schemeClr val="bg1"/>
          </a:solidFill>
          <a:ln>
            <a:noFill/>
          </a:ln>
          <a:effectLst/>
        </p:spPr>
        <p:txBody>
          <a:bodyPr vert="horz" wrap="square" lIns="0" tIns="0" rIns="0" bIns="0" numCol="1" rtlCol="0" anchor="ctr" anchorCtr="0" compatLnSpc="1">
            <a:prstTxWarp prst="textNoShape">
              <a:avLst/>
            </a:prstTxWarp>
            <a:noAutofit/>
          </a:bodyPr>
          <a:lstStyle>
            <a:lvl1pPr>
              <a:defRPr lang="en-US" sz="1400" noProof="0" dirty="0">
                <a:solidFill>
                  <a:schemeClr val="bg1"/>
                </a:solidFill>
              </a:defRPr>
            </a:lvl1pPr>
          </a:lstStyle>
          <a:p>
            <a:pPr lvl="0" algn="ctr">
              <a:buNone/>
            </a:pPr>
            <a:r>
              <a:rPr lang="en-US" noProof="0" dirty="0"/>
              <a:t>Drag picture to placeholder or click icon to add</a:t>
            </a:r>
          </a:p>
        </p:txBody>
      </p:sp>
      <p:pic>
        <p:nvPicPr>
          <p:cNvPr id="14" name="Picture 23" descr="Picture 2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320472" y="6257915"/>
            <a:ext cx="616302" cy="431413"/>
          </a:xfrm>
          <a:prstGeom prst="rect">
            <a:avLst/>
          </a:prstGeom>
          <a:ln w="12700">
            <a:miter lim="400000"/>
          </a:ln>
        </p:spPr>
      </p:pic>
    </p:spTree>
    <p:extLst>
      <p:ext uri="{BB962C8B-B14F-4D97-AF65-F5344CB8AC3E}">
        <p14:creationId xmlns:p14="http://schemas.microsoft.com/office/powerpoint/2010/main" val="143053897"/>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Customer Hero Deep Dive ">
    <p:spTree>
      <p:nvGrpSpPr>
        <p:cNvPr id="1" name=""/>
        <p:cNvGrpSpPr/>
        <p:nvPr/>
      </p:nvGrpSpPr>
      <p:grpSpPr>
        <a:xfrm>
          <a:off x="0" y="0"/>
          <a:ext cx="0" cy="0"/>
          <a:chOff x="0" y="0"/>
          <a:chExt cx="0" cy="0"/>
        </a:xfrm>
      </p:grpSpPr>
      <p:sp>
        <p:nvSpPr>
          <p:cNvPr id="6" name="Rectangle 5"/>
          <p:cNvSpPr/>
          <p:nvPr userDrawn="1"/>
        </p:nvSpPr>
        <p:spPr>
          <a:xfrm>
            <a:off x="-2" y="0"/>
            <a:ext cx="12188825" cy="6858000"/>
          </a:xfrm>
          <a:prstGeom prst="rect">
            <a:avLst/>
          </a:prstGeom>
          <a:solidFill>
            <a:srgbClr val="F1F4F4"/>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lvl="0" algn="ctr"/>
            <a:endParaRPr lang="en-US" dirty="0">
              <a:solidFill>
                <a:srgbClr val="FFFFFF"/>
              </a:solidFill>
              <a:cs typeface="Salesforce Sans"/>
            </a:endParaRPr>
          </a:p>
        </p:txBody>
      </p:sp>
      <p:sp>
        <p:nvSpPr>
          <p:cNvPr id="36" name="Rectangle 35"/>
          <p:cNvSpPr/>
          <p:nvPr userDrawn="1"/>
        </p:nvSpPr>
        <p:spPr>
          <a:xfrm flipV="1">
            <a:off x="9774057" y="0"/>
            <a:ext cx="2414768" cy="6857484"/>
          </a:xfrm>
          <a:prstGeom prst="rect">
            <a:avLst/>
          </a:prstGeom>
          <a:solidFill>
            <a:schemeClr val="bg1"/>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b="1" dirty="0">
              <a:solidFill>
                <a:srgbClr val="D0D9DE"/>
              </a:solidFill>
              <a:cs typeface="Salesforce Sans"/>
            </a:endParaRPr>
          </a:p>
        </p:txBody>
      </p:sp>
      <p:sp>
        <p:nvSpPr>
          <p:cNvPr id="14" name="Title 3"/>
          <p:cNvSpPr txBox="1">
            <a:spLocks/>
          </p:cNvSpPr>
          <p:nvPr userDrawn="1"/>
        </p:nvSpPr>
        <p:spPr bwMode="auto">
          <a:xfrm>
            <a:off x="-4572" y="0"/>
            <a:ext cx="12197969" cy="1070802"/>
          </a:xfrm>
          <a:prstGeom prst="rect">
            <a:avLst/>
          </a:prstGeom>
          <a:solidFill>
            <a:schemeClr val="tx1"/>
          </a:solidFill>
          <a:ln>
            <a:noFill/>
          </a:ln>
          <a:extLst>
            <a:ext uri="{FAA26D3D-D897-4be2-8F04-BA451C77F1D7}">
              <ma14:placeholderFlag xmlns:ma14="http://schemas.microsoft.com/office/mac/drawingml/2011/main" xmlns="" val="1"/>
            </a:ext>
            <a:ext uri="{91240B29-F687-4f45-9708-019B960494DF}">
              <a14:hiddenLine xmlns="" xmlns:a14="http://schemas.microsoft.com/office/drawing/2010/main" w="9525">
                <a:solidFill>
                  <a:srgbClr val="000000"/>
                </a:solidFill>
                <a:miter lim="800000"/>
                <a:headEnd/>
                <a:tailEnd/>
              </a14:hiddenLine>
            </a:ext>
          </a:extLst>
        </p:spPr>
        <p:txBody>
          <a:bodyPr vert="horz" wrap="square" lIns="1920240" tIns="91440" rIns="0" bIns="0" numCol="1" anchor="ctr" anchorCtr="0" compatLnSpc="1">
            <a:prstTxWarp prst="textNoShape">
              <a:avLst/>
            </a:prstTxWarp>
          </a:bodyPr>
          <a:lstStyle>
            <a:lvl1pPr algn="l" rtl="0" eaLnBrk="1" fontAlgn="base" hangingPunct="1">
              <a:lnSpc>
                <a:spcPct val="90000"/>
              </a:lnSpc>
              <a:spcBef>
                <a:spcPct val="0"/>
              </a:spcBef>
              <a:spcAft>
                <a:spcPct val="0"/>
              </a:spcAft>
              <a:defRPr lang="en-US" sz="2400" kern="1200" spc="0">
                <a:solidFill>
                  <a:srgbClr val="FFFFFF"/>
                </a:solidFill>
                <a:latin typeface="+mn-lt"/>
                <a:ea typeface="ＭＳ Ｐゴシック" charset="0"/>
                <a:cs typeface="ＭＳ Ｐゴシック" charset="0"/>
              </a:defRPr>
            </a:lvl1pPr>
            <a:lvl2pPr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2pPr>
            <a:lvl3pPr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3pPr>
            <a:lvl4pPr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4pPr>
            <a:lvl5pPr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5pPr>
            <a:lvl6pPr marL="457200"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6pPr>
            <a:lvl7pPr marL="914400"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7pPr>
            <a:lvl8pPr marL="1371600"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8pPr>
            <a:lvl9pPr marL="1828800"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9pPr>
          </a:lstStyle>
          <a:p>
            <a:endParaRPr dirty="0"/>
          </a:p>
        </p:txBody>
      </p:sp>
      <p:sp>
        <p:nvSpPr>
          <p:cNvPr id="42" name="Title 3"/>
          <p:cNvSpPr>
            <a:spLocks noGrp="1"/>
          </p:cNvSpPr>
          <p:nvPr userDrawn="1">
            <p:ph type="title"/>
          </p:nvPr>
        </p:nvSpPr>
        <p:spPr>
          <a:xfrm>
            <a:off x="-4571" y="-9072"/>
            <a:ext cx="12197969" cy="1079873"/>
          </a:xfrm>
          <a:noFill/>
        </p:spPr>
        <p:txBody>
          <a:bodyPr lIns="1920240" tIns="91440" anchor="ctr" anchorCtr="0"/>
          <a:lstStyle>
            <a:lvl1pPr>
              <a:lnSpc>
                <a:spcPct val="90000"/>
              </a:lnSpc>
              <a:defRPr sz="2400" spc="0">
                <a:solidFill>
                  <a:srgbClr val="FFFFFF"/>
                </a:solidFill>
                <a:latin typeface="+mn-lt"/>
              </a:defRPr>
            </a:lvl1pPr>
          </a:lstStyle>
          <a:p>
            <a:r>
              <a:rPr lang="en-US" dirty="0"/>
              <a:t>Click to edit Master title style</a:t>
            </a:r>
          </a:p>
        </p:txBody>
      </p:sp>
      <p:sp>
        <p:nvSpPr>
          <p:cNvPr id="5" name="Text Placeholder 4"/>
          <p:cNvSpPr>
            <a:spLocks noGrp="1"/>
          </p:cNvSpPr>
          <p:nvPr userDrawn="1">
            <p:ph type="body" sz="quarter" idx="23"/>
          </p:nvPr>
        </p:nvSpPr>
        <p:spPr>
          <a:xfrm>
            <a:off x="576072" y="1986922"/>
            <a:ext cx="4398028" cy="2504259"/>
          </a:xfrm>
        </p:spPr>
        <p:txBody>
          <a:bodyPr/>
          <a:lstStyle>
            <a:lvl1pPr>
              <a:lnSpc>
                <a:spcPct val="90000"/>
              </a:lnSpc>
              <a:spcBef>
                <a:spcPts val="1000"/>
              </a:spcBef>
              <a:spcAft>
                <a:spcPts val="0"/>
              </a:spcAft>
              <a:defRPr lang="en-US" sz="1600" spc="-10" smtClean="0">
                <a:solidFill>
                  <a:schemeClr val="accent2"/>
                </a:solidFill>
              </a:defRPr>
            </a:lvl1pPr>
            <a:lvl2pPr>
              <a:lnSpc>
                <a:spcPct val="90000"/>
              </a:lnSpc>
              <a:spcBef>
                <a:spcPts val="1000"/>
              </a:spcBef>
              <a:spcAft>
                <a:spcPts val="0"/>
              </a:spcAft>
              <a:defRPr lang="en-US" sz="1600" spc="-10" smtClean="0">
                <a:solidFill>
                  <a:schemeClr val="accent2"/>
                </a:solidFill>
              </a:defRPr>
            </a:lvl2pPr>
            <a:lvl3pPr>
              <a:lnSpc>
                <a:spcPct val="90000"/>
              </a:lnSpc>
              <a:spcBef>
                <a:spcPts val="1000"/>
              </a:spcBef>
              <a:spcAft>
                <a:spcPts val="0"/>
              </a:spcAft>
              <a:defRPr lang="en-US" sz="1600" spc="-10" smtClean="0">
                <a:solidFill>
                  <a:schemeClr val="accent2"/>
                </a:solidFill>
              </a:defRPr>
            </a:lvl3pPr>
            <a:lvl4pPr>
              <a:lnSpc>
                <a:spcPct val="90000"/>
              </a:lnSpc>
              <a:spcBef>
                <a:spcPts val="1000"/>
              </a:spcBef>
              <a:spcAft>
                <a:spcPts val="0"/>
              </a:spcAft>
              <a:defRPr lang="en-US" sz="1600" spc="-10" smtClean="0">
                <a:solidFill>
                  <a:schemeClr val="accent2"/>
                </a:solidFill>
              </a:defRPr>
            </a:lvl4pPr>
            <a:lvl5pPr>
              <a:defRPr lang="en-US" spc="-10"/>
            </a:lvl5pPr>
          </a:lstStyle>
          <a:p>
            <a:pPr lvl="0"/>
            <a:r>
              <a:rPr lang="en-US" dirty="0"/>
              <a:t>Click to edit Master text styles</a:t>
            </a:r>
          </a:p>
          <a:p>
            <a:pPr lvl="1"/>
            <a:r>
              <a:rPr lang="en-US" dirty="0"/>
              <a:t>Second level</a:t>
            </a:r>
          </a:p>
          <a:p>
            <a:pPr lvl="2"/>
            <a:r>
              <a:rPr lang="en-US" dirty="0"/>
              <a:t>Third level</a:t>
            </a:r>
          </a:p>
        </p:txBody>
      </p:sp>
      <p:sp>
        <p:nvSpPr>
          <p:cNvPr id="13" name="Text Placeholder 12"/>
          <p:cNvSpPr>
            <a:spLocks noGrp="1"/>
          </p:cNvSpPr>
          <p:nvPr>
            <p:ph type="body" sz="quarter" idx="24"/>
          </p:nvPr>
        </p:nvSpPr>
        <p:spPr>
          <a:xfrm>
            <a:off x="5343176" y="1977767"/>
            <a:ext cx="4227780" cy="1782026"/>
          </a:xfrm>
        </p:spPr>
        <p:txBody>
          <a:bodyPr/>
          <a:lstStyle>
            <a:lvl1pPr>
              <a:lnSpc>
                <a:spcPct val="90000"/>
              </a:lnSpc>
              <a:spcBef>
                <a:spcPts val="1000"/>
              </a:spcBef>
              <a:spcAft>
                <a:spcPts val="0"/>
              </a:spcAft>
              <a:defRPr sz="1600">
                <a:solidFill>
                  <a:schemeClr val="accent2"/>
                </a:solidFill>
              </a:defRPr>
            </a:lvl1pPr>
            <a:lvl2pPr>
              <a:lnSpc>
                <a:spcPct val="90000"/>
              </a:lnSpc>
              <a:spcBef>
                <a:spcPts val="800"/>
              </a:spcBef>
              <a:spcAft>
                <a:spcPts val="0"/>
              </a:spcAft>
              <a:defRPr sz="1600">
                <a:solidFill>
                  <a:schemeClr val="accent2"/>
                </a:solidFill>
              </a:defRPr>
            </a:lvl2pPr>
            <a:lvl3pPr>
              <a:lnSpc>
                <a:spcPct val="90000"/>
              </a:lnSpc>
              <a:spcBef>
                <a:spcPts val="800"/>
              </a:spcBef>
              <a:spcAft>
                <a:spcPts val="0"/>
              </a:spcAft>
              <a:defRPr sz="1600">
                <a:solidFill>
                  <a:schemeClr val="accent2"/>
                </a:solidFill>
              </a:defRPr>
            </a:lvl3pPr>
            <a:lvl4pPr>
              <a:lnSpc>
                <a:spcPct val="90000"/>
              </a:lnSpc>
              <a:spcBef>
                <a:spcPts val="800"/>
              </a:spcBef>
              <a:spcAft>
                <a:spcPts val="0"/>
              </a:spcAft>
              <a:defRPr sz="1600">
                <a:solidFill>
                  <a:schemeClr val="accent2"/>
                </a:solidFill>
              </a:defRPr>
            </a:lvl4pPr>
            <a:lvl5pPr>
              <a:lnSpc>
                <a:spcPct val="90000"/>
              </a:lnSpc>
              <a:spcBef>
                <a:spcPts val="800"/>
              </a:spcBef>
              <a:spcAft>
                <a:spcPts val="0"/>
              </a:spcAft>
              <a:defRPr sz="1600">
                <a:solidFill>
                  <a:srgbClr val="7C868D"/>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6" name="Text Placeholder 25"/>
          <p:cNvSpPr>
            <a:spLocks noGrp="1"/>
          </p:cNvSpPr>
          <p:nvPr>
            <p:ph type="body" sz="quarter" idx="25" hasCustomPrompt="1"/>
          </p:nvPr>
        </p:nvSpPr>
        <p:spPr>
          <a:xfrm>
            <a:off x="568651" y="1419286"/>
            <a:ext cx="4398028" cy="466725"/>
          </a:xfrm>
        </p:spPr>
        <p:txBody>
          <a:bodyPr anchor="b"/>
          <a:lstStyle>
            <a:lvl1pPr>
              <a:lnSpc>
                <a:spcPct val="90000"/>
              </a:lnSpc>
              <a:defRPr sz="1800" b="1" baseline="0">
                <a:solidFill>
                  <a:schemeClr val="accent2"/>
                </a:solidFill>
              </a:defRPr>
            </a:lvl1pPr>
          </a:lstStyle>
          <a:p>
            <a:pPr lvl="0"/>
            <a:r>
              <a:rPr lang="en-US" dirty="0"/>
              <a:t>Text: Product Name Use Cases</a:t>
            </a:r>
          </a:p>
        </p:txBody>
      </p:sp>
      <p:sp>
        <p:nvSpPr>
          <p:cNvPr id="28" name="Text Placeholder 27"/>
          <p:cNvSpPr>
            <a:spLocks noGrp="1"/>
          </p:cNvSpPr>
          <p:nvPr>
            <p:ph type="body" sz="quarter" idx="26" hasCustomPrompt="1"/>
          </p:nvPr>
        </p:nvSpPr>
        <p:spPr>
          <a:xfrm>
            <a:off x="5343175" y="1419286"/>
            <a:ext cx="4227780" cy="466725"/>
          </a:xfrm>
        </p:spPr>
        <p:txBody>
          <a:bodyPr anchor="b"/>
          <a:lstStyle>
            <a:lvl1pPr>
              <a:lnSpc>
                <a:spcPct val="90000"/>
              </a:lnSpc>
              <a:defRPr sz="1800" b="1" baseline="0">
                <a:solidFill>
                  <a:schemeClr val="accent2"/>
                </a:solidFill>
              </a:defRPr>
            </a:lvl1pPr>
          </a:lstStyle>
          <a:p>
            <a:pPr lvl="0"/>
            <a:r>
              <a:rPr lang="en-US" dirty="0"/>
              <a:t>Text: Business Results</a:t>
            </a:r>
          </a:p>
        </p:txBody>
      </p:sp>
      <p:sp>
        <p:nvSpPr>
          <p:cNvPr id="20" name="Rounded Rectangle 19"/>
          <p:cNvSpPr/>
          <p:nvPr userDrawn="1"/>
        </p:nvSpPr>
        <p:spPr>
          <a:xfrm flipV="1">
            <a:off x="531476" y="189485"/>
            <a:ext cx="1141632" cy="1135756"/>
          </a:xfrm>
          <a:prstGeom prst="roundRect">
            <a:avLst>
              <a:gd name="adj" fmla="val 11122"/>
            </a:avLst>
          </a:prstGeom>
          <a:solidFill>
            <a:schemeClr val="bg1"/>
          </a:solidFill>
          <a:ln>
            <a:noFill/>
          </a:ln>
          <a:effectLst>
            <a:outerShdw blurRad="346075" sx="93000" sy="93000" algn="ctr" rotWithShape="0">
              <a:prstClr val="black">
                <a:alpha val="40000"/>
              </a:prstClr>
            </a:outerShdw>
          </a:effectLst>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b="1" dirty="0">
              <a:solidFill>
                <a:srgbClr val="D0D9DE"/>
              </a:solidFill>
              <a:cs typeface="Salesforce Sans"/>
            </a:endParaRPr>
          </a:p>
        </p:txBody>
      </p:sp>
      <p:sp>
        <p:nvSpPr>
          <p:cNvPr id="18" name="Picture Placeholder 11"/>
          <p:cNvSpPr>
            <a:spLocks noGrp="1"/>
          </p:cNvSpPr>
          <p:nvPr>
            <p:ph type="pic" sz="quarter" idx="20"/>
          </p:nvPr>
        </p:nvSpPr>
        <p:spPr>
          <a:xfrm>
            <a:off x="530153" y="169439"/>
            <a:ext cx="1167426" cy="1155060"/>
          </a:xfrm>
          <a:prstGeom prst="roundRect">
            <a:avLst>
              <a:gd name="adj" fmla="val 10903"/>
            </a:avLst>
          </a:prstGeom>
          <a:solidFill>
            <a:schemeClr val="bg1"/>
          </a:solidFill>
          <a:ln>
            <a:noFill/>
          </a:ln>
          <a:effectLst/>
        </p:spPr>
        <p:txBody>
          <a:bodyPr vert="horz" wrap="square" lIns="0" tIns="0" rIns="0" bIns="0" numCol="1" rtlCol="0" anchor="ctr" anchorCtr="0" compatLnSpc="1">
            <a:prstTxWarp prst="textNoShape">
              <a:avLst/>
            </a:prstTxWarp>
            <a:noAutofit/>
          </a:bodyPr>
          <a:lstStyle>
            <a:lvl1pPr>
              <a:defRPr lang="en-US" sz="1400" noProof="0" dirty="0">
                <a:solidFill>
                  <a:schemeClr val="bg1"/>
                </a:solidFill>
              </a:defRPr>
            </a:lvl1pPr>
          </a:lstStyle>
          <a:p>
            <a:pPr lvl="0" algn="ctr">
              <a:buNone/>
            </a:pPr>
            <a:r>
              <a:rPr lang="en-US" noProof="0" dirty="0"/>
              <a:t>Drag picture to placeholder or click icon to add</a:t>
            </a:r>
          </a:p>
        </p:txBody>
      </p:sp>
      <p:sp>
        <p:nvSpPr>
          <p:cNvPr id="22" name="Text Placeholder 12"/>
          <p:cNvSpPr>
            <a:spLocks noGrp="1"/>
          </p:cNvSpPr>
          <p:nvPr>
            <p:ph type="body" sz="quarter" idx="27"/>
          </p:nvPr>
        </p:nvSpPr>
        <p:spPr>
          <a:xfrm>
            <a:off x="576072" y="5171988"/>
            <a:ext cx="4457628" cy="1372985"/>
          </a:xfrm>
        </p:spPr>
        <p:txBody>
          <a:bodyPr/>
          <a:lstStyle>
            <a:lvl1pPr>
              <a:lnSpc>
                <a:spcPct val="90000"/>
              </a:lnSpc>
              <a:spcBef>
                <a:spcPts val="1000"/>
              </a:spcBef>
              <a:spcAft>
                <a:spcPts val="0"/>
              </a:spcAft>
              <a:defRPr sz="1600">
                <a:solidFill>
                  <a:schemeClr val="accent2"/>
                </a:solidFill>
              </a:defRPr>
            </a:lvl1pPr>
            <a:lvl2pPr>
              <a:lnSpc>
                <a:spcPct val="90000"/>
              </a:lnSpc>
              <a:spcBef>
                <a:spcPts val="800"/>
              </a:spcBef>
              <a:spcAft>
                <a:spcPts val="0"/>
              </a:spcAft>
              <a:defRPr sz="1600">
                <a:solidFill>
                  <a:schemeClr val="accent2"/>
                </a:solidFill>
              </a:defRPr>
            </a:lvl2pPr>
            <a:lvl3pPr marL="6350" indent="0">
              <a:lnSpc>
                <a:spcPct val="90000"/>
              </a:lnSpc>
              <a:spcBef>
                <a:spcPts val="800"/>
              </a:spcBef>
              <a:spcAft>
                <a:spcPts val="0"/>
              </a:spcAft>
              <a:buNone/>
              <a:defRPr sz="1400">
                <a:solidFill>
                  <a:schemeClr val="accent2"/>
                </a:solidFill>
              </a:defRPr>
            </a:lvl3pPr>
            <a:lvl4pPr>
              <a:lnSpc>
                <a:spcPct val="90000"/>
              </a:lnSpc>
              <a:spcBef>
                <a:spcPts val="800"/>
              </a:spcBef>
              <a:spcAft>
                <a:spcPts val="0"/>
              </a:spcAft>
              <a:defRPr sz="1600">
                <a:solidFill>
                  <a:schemeClr val="accent2"/>
                </a:solidFill>
              </a:defRPr>
            </a:lvl4pPr>
            <a:lvl5pPr>
              <a:lnSpc>
                <a:spcPct val="90000"/>
              </a:lnSpc>
              <a:spcBef>
                <a:spcPts val="800"/>
              </a:spcBef>
              <a:spcAft>
                <a:spcPts val="0"/>
              </a:spcAft>
              <a:defRPr sz="1600">
                <a:solidFill>
                  <a:srgbClr val="7C868D"/>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3" name="Text Placeholder 27"/>
          <p:cNvSpPr>
            <a:spLocks noGrp="1"/>
          </p:cNvSpPr>
          <p:nvPr>
            <p:ph type="body" sz="quarter" idx="28" hasCustomPrompt="1"/>
          </p:nvPr>
        </p:nvSpPr>
        <p:spPr>
          <a:xfrm>
            <a:off x="576072" y="4613507"/>
            <a:ext cx="4434537" cy="466725"/>
          </a:xfrm>
        </p:spPr>
        <p:txBody>
          <a:bodyPr anchor="b"/>
          <a:lstStyle>
            <a:lvl1pPr>
              <a:lnSpc>
                <a:spcPct val="90000"/>
              </a:lnSpc>
              <a:defRPr sz="1800" b="1" baseline="0">
                <a:solidFill>
                  <a:schemeClr val="accent2"/>
                </a:solidFill>
              </a:defRPr>
            </a:lvl1pPr>
          </a:lstStyle>
          <a:p>
            <a:pPr lvl="0"/>
            <a:r>
              <a:rPr lang="en-US" dirty="0"/>
              <a:t>Features or Sub Cloud Products </a:t>
            </a:r>
          </a:p>
        </p:txBody>
      </p:sp>
      <p:pic>
        <p:nvPicPr>
          <p:cNvPr id="16" name="Picture 23" descr="Picture 2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320472" y="6257915"/>
            <a:ext cx="616302" cy="431413"/>
          </a:xfrm>
          <a:prstGeom prst="rect">
            <a:avLst/>
          </a:prstGeom>
          <a:ln w="12700">
            <a:miter lim="400000"/>
          </a:ln>
        </p:spPr>
      </p:pic>
    </p:spTree>
    <p:extLst>
      <p:ext uri="{BB962C8B-B14F-4D97-AF65-F5344CB8AC3E}">
        <p14:creationId xmlns:p14="http://schemas.microsoft.com/office/powerpoint/2010/main" val="1305741106"/>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Thank You_slide 2">
    <p:spTree>
      <p:nvGrpSpPr>
        <p:cNvPr id="1" name=""/>
        <p:cNvGrpSpPr/>
        <p:nvPr/>
      </p:nvGrpSpPr>
      <p:grpSpPr>
        <a:xfrm>
          <a:off x="0" y="0"/>
          <a:ext cx="0" cy="0"/>
          <a:chOff x="0" y="0"/>
          <a:chExt cx="0" cy="0"/>
        </a:xfrm>
      </p:grpSpPr>
      <p:pic>
        <p:nvPicPr>
          <p:cNvPr id="5" name="Google Shape;362;p55">
            <a:extLst>
              <a:ext uri="{FF2B5EF4-FFF2-40B4-BE49-F238E27FC236}">
                <a16:creationId xmlns:a16="http://schemas.microsoft.com/office/drawing/2014/main" id="{B194211E-B6CF-124C-A97F-843FC114B6E9}"/>
              </a:ext>
            </a:extLst>
          </p:cNvPr>
          <p:cNvPicPr preferRelativeResize="0"/>
          <p:nvPr userDrawn="1"/>
        </p:nvPicPr>
        <p:blipFill rotWithShape="1">
          <a:blip r:embed="rId2" cstate="screen">
            <a:alphaModFix/>
            <a:extLst>
              <a:ext uri="{28A0092B-C50C-407E-A947-70E740481C1C}">
                <a14:useLocalDpi xmlns:a14="http://schemas.microsoft.com/office/drawing/2010/main"/>
              </a:ext>
            </a:extLst>
          </a:blip>
          <a:srcRect/>
          <a:stretch/>
        </p:blipFill>
        <p:spPr>
          <a:xfrm>
            <a:off x="-9716" y="-4572"/>
            <a:ext cx="12208258" cy="6867142"/>
          </a:xfrm>
          <a:prstGeom prst="rect">
            <a:avLst/>
          </a:prstGeom>
          <a:noFill/>
          <a:ln>
            <a:noFill/>
          </a:ln>
        </p:spPr>
      </p:pic>
      <p:pic>
        <p:nvPicPr>
          <p:cNvPr id="14" name="Picture 13"/>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9431" y="0"/>
            <a:ext cx="12208256" cy="6867144"/>
          </a:xfrm>
          <a:prstGeom prst="rect">
            <a:avLst/>
          </a:prstGeom>
        </p:spPr>
      </p:pic>
      <p:pic>
        <p:nvPicPr>
          <p:cNvPr id="4" name="Picture 3">
            <a:extLst>
              <a:ext uri="{FF2B5EF4-FFF2-40B4-BE49-F238E27FC236}">
                <a16:creationId xmlns:a16="http://schemas.microsoft.com/office/drawing/2014/main" id="{CF2E9877-22A5-7E47-ACD2-1589BC5FEB7B}"/>
              </a:ext>
            </a:extLst>
          </p:cNvPr>
          <p:cNvPicPr>
            <a:picLocks noChangeAspect="1"/>
          </p:cNvPicPr>
          <p:nvPr userDrawn="1"/>
        </p:nvPicPr>
        <p:blipFill>
          <a:blip r:embed="rId4"/>
          <a:stretch>
            <a:fillRect/>
          </a:stretch>
        </p:blipFill>
        <p:spPr>
          <a:xfrm>
            <a:off x="3576336" y="988291"/>
            <a:ext cx="5036152" cy="1149930"/>
          </a:xfrm>
          <a:prstGeom prst="rect">
            <a:avLst/>
          </a:prstGeom>
        </p:spPr>
      </p:pic>
    </p:spTree>
    <p:extLst>
      <p:ext uri="{BB962C8B-B14F-4D97-AF65-F5344CB8AC3E}">
        <p14:creationId xmlns:p14="http://schemas.microsoft.com/office/powerpoint/2010/main" val="3944496770"/>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Guide Placement ">
    <p:spTree>
      <p:nvGrpSpPr>
        <p:cNvPr id="1" name=""/>
        <p:cNvGrpSpPr/>
        <p:nvPr/>
      </p:nvGrpSpPr>
      <p:grpSpPr>
        <a:xfrm>
          <a:off x="0" y="0"/>
          <a:ext cx="0" cy="0"/>
          <a:chOff x="0" y="0"/>
          <a:chExt cx="0" cy="0"/>
        </a:xfrm>
      </p:grpSpPr>
      <p:sp>
        <p:nvSpPr>
          <p:cNvPr id="11" name="Rectangle 10"/>
          <p:cNvSpPr/>
          <p:nvPr userDrawn="1"/>
        </p:nvSpPr>
        <p:spPr>
          <a:xfrm>
            <a:off x="7084695" y="2152936"/>
            <a:ext cx="4433888" cy="3908736"/>
          </a:xfrm>
          <a:prstGeom prst="rect">
            <a:avLst/>
          </a:prstGeom>
        </p:spPr>
        <p:txBody>
          <a:bodyPr lIns="121893" tIns="60947" rIns="121893" bIns="60947">
            <a:spAutoFit/>
          </a:bodyPr>
          <a:lstStyle/>
          <a:p>
            <a:pPr defTabSz="542925">
              <a:spcBef>
                <a:spcPts val="800"/>
              </a:spcBef>
            </a:pPr>
            <a:r>
              <a:rPr lang="en-US" sz="1600" b="1" dirty="0">
                <a:solidFill>
                  <a:schemeClr val="accent1"/>
                </a:solidFill>
                <a:cs typeface="Salesforce Sans" charset="0"/>
              </a:rPr>
              <a:t>Realigning Guides</a:t>
            </a:r>
            <a:endParaRPr lang="en-US" sz="1600" dirty="0">
              <a:solidFill>
                <a:schemeClr val="accent1"/>
              </a:solidFill>
              <a:cs typeface="Salesforce Sans" charset="0"/>
            </a:endParaRPr>
          </a:p>
          <a:p>
            <a:pPr defTabSz="542925">
              <a:spcBef>
                <a:spcPts val="800"/>
              </a:spcBef>
            </a:pPr>
            <a:r>
              <a:rPr lang="en-US" sz="1200" dirty="0">
                <a:solidFill>
                  <a:schemeClr val="accent2"/>
                </a:solidFill>
                <a:cs typeface="Salesforce Sans" charset="0"/>
              </a:rPr>
              <a:t>Guides can can easily be bumped and moved accidentally.  </a:t>
            </a:r>
          </a:p>
          <a:p>
            <a:pPr defTabSz="542925">
              <a:spcBef>
                <a:spcPts val="800"/>
              </a:spcBef>
            </a:pPr>
            <a:r>
              <a:rPr lang="en-US" sz="1200" dirty="0">
                <a:solidFill>
                  <a:schemeClr val="accent2"/>
                </a:solidFill>
                <a:cs typeface="Salesforce Sans" charset="0"/>
              </a:rPr>
              <a:t>This slide layout show you how to reset your guides. </a:t>
            </a:r>
          </a:p>
          <a:p>
            <a:pPr defTabSz="542925">
              <a:spcBef>
                <a:spcPts val="800"/>
              </a:spcBef>
            </a:pPr>
            <a:r>
              <a:rPr lang="en-US" sz="1200" b="1" dirty="0">
                <a:solidFill>
                  <a:schemeClr val="accent2"/>
                </a:solidFill>
                <a:cs typeface="Salesforce Sans" charset="0"/>
              </a:rPr>
              <a:t>NOTE: </a:t>
            </a:r>
            <a:r>
              <a:rPr lang="en-US" sz="1200" dirty="0">
                <a:solidFill>
                  <a:schemeClr val="accent2"/>
                </a:solidFill>
                <a:cs typeface="Salesforce Sans" charset="0"/>
              </a:rPr>
              <a:t>When working on any older deck, be sure to check and ensure that the guides in your deck are set.</a:t>
            </a:r>
          </a:p>
          <a:p>
            <a:pPr defTabSz="542925">
              <a:spcBef>
                <a:spcPts val="800"/>
              </a:spcBef>
              <a:buFont typeface="Salesforce Sans" charset="0"/>
              <a:buAutoNum type="arabicPeriod"/>
            </a:pPr>
            <a:r>
              <a:rPr lang="en-US" sz="1200" b="1" dirty="0">
                <a:solidFill>
                  <a:schemeClr val="accent2"/>
                </a:solidFill>
                <a:cs typeface="Salesforce Sans" charset="0"/>
              </a:rPr>
              <a:t> Turn on your guides </a:t>
            </a:r>
          </a:p>
          <a:p>
            <a:pPr defTabSz="542925">
              <a:spcBef>
                <a:spcPts val="800"/>
              </a:spcBef>
              <a:buFont typeface="Salesforce Sans" charset="0"/>
              <a:buAutoNum type="arabicPeriod" startAt="2"/>
            </a:pPr>
            <a:r>
              <a:rPr lang="en-US" sz="1200" b="1" dirty="0">
                <a:solidFill>
                  <a:schemeClr val="accent2"/>
                </a:solidFill>
                <a:cs typeface="Salesforce Sans" charset="0"/>
              </a:rPr>
              <a:t> Insert a new slide the using the Guide Layout slide option.</a:t>
            </a:r>
          </a:p>
          <a:p>
            <a:pPr defTabSz="542925">
              <a:spcBef>
                <a:spcPts val="800"/>
              </a:spcBef>
              <a:buFont typeface="Salesforce Sans" charset="0"/>
              <a:buAutoNum type="arabicPeriod" startAt="2"/>
            </a:pPr>
            <a:r>
              <a:rPr lang="en-US" sz="1200" b="1" dirty="0">
                <a:solidFill>
                  <a:schemeClr val="accent2"/>
                </a:solidFill>
                <a:cs typeface="Salesforce Sans" charset="0"/>
              </a:rPr>
              <a:t> Do your guides align with the orange lines in the new slide?  </a:t>
            </a:r>
            <a:r>
              <a:rPr lang="en-US" sz="1200" dirty="0">
                <a:solidFill>
                  <a:schemeClr val="accent2"/>
                </a:solidFill>
                <a:cs typeface="Salesforce Sans" charset="0"/>
              </a:rPr>
              <a:t>If yes, your guides are set, if not, proceed then realign each of the lines to line up with the lines shown on this page. </a:t>
            </a:r>
          </a:p>
          <a:p>
            <a:pPr defTabSz="542925">
              <a:spcBef>
                <a:spcPts val="800"/>
              </a:spcBef>
              <a:buFont typeface="Salesforce Sans" charset="0"/>
              <a:buAutoNum type="arabicPeriod" startAt="2"/>
            </a:pPr>
            <a:r>
              <a:rPr lang="en-US" sz="1200" b="1" dirty="0">
                <a:solidFill>
                  <a:schemeClr val="accent2"/>
                </a:solidFill>
                <a:cs typeface="Salesforce Sans" charset="0"/>
              </a:rPr>
              <a:t> Once guides are reset, delete the Guide Layout Slide</a:t>
            </a:r>
          </a:p>
          <a:p>
            <a:pPr defTabSz="542925">
              <a:spcBef>
                <a:spcPts val="800"/>
              </a:spcBef>
            </a:pPr>
            <a:endParaRPr lang="en-US" sz="1300" dirty="0">
              <a:solidFill>
                <a:schemeClr val="accent2"/>
              </a:solidFill>
              <a:cs typeface="Salesforce Sans" charset="0"/>
            </a:endParaRPr>
          </a:p>
          <a:p>
            <a:pPr defTabSz="542925">
              <a:spcBef>
                <a:spcPts val="800"/>
              </a:spcBef>
            </a:pPr>
            <a:endParaRPr lang="en-US" sz="1300" dirty="0">
              <a:solidFill>
                <a:schemeClr val="accent2"/>
              </a:solidFill>
              <a:cs typeface="Salesforce Sans" charset="0"/>
            </a:endParaRPr>
          </a:p>
        </p:txBody>
      </p:sp>
      <p:sp>
        <p:nvSpPr>
          <p:cNvPr id="16" name="Content Placeholder 16"/>
          <p:cNvSpPr txBox="1">
            <a:spLocks/>
          </p:cNvSpPr>
          <p:nvPr userDrawn="1"/>
        </p:nvSpPr>
        <p:spPr>
          <a:xfrm>
            <a:off x="1046480" y="2188105"/>
            <a:ext cx="4724400" cy="3525837"/>
          </a:xfrm>
          <a:prstGeom prst="rect">
            <a:avLst/>
          </a:prstGeom>
        </p:spPr>
        <p:txBody>
          <a:bodyPr lIns="121893" tIns="60947" rIns="121893" bIns="60947"/>
          <a:lstStyle>
            <a:lvl1pPr marL="0" indent="0" algn="l" defTabSz="457177" rtl="0" eaLnBrk="1" latinLnBrk="0" hangingPunct="1">
              <a:spcBef>
                <a:spcPts val="1200"/>
              </a:spcBef>
              <a:buFont typeface="Arial"/>
              <a:buNone/>
              <a:defRPr sz="2400" kern="1200">
                <a:solidFill>
                  <a:schemeClr val="accent3"/>
                </a:solidFill>
                <a:latin typeface="Arial"/>
                <a:ea typeface="+mn-ea"/>
                <a:cs typeface="Arial"/>
              </a:defRPr>
            </a:lvl1pPr>
            <a:lvl2pPr marL="233363" indent="-233363" algn="l" defTabSz="457177" rtl="0" eaLnBrk="1" latinLnBrk="0" hangingPunct="1">
              <a:spcBef>
                <a:spcPts val="800"/>
              </a:spcBef>
              <a:spcAft>
                <a:spcPts val="200"/>
              </a:spcAft>
              <a:buFont typeface="Arial"/>
              <a:buChar char="•"/>
              <a:defRPr sz="2000" kern="1200">
                <a:solidFill>
                  <a:schemeClr val="accent1"/>
                </a:solidFill>
                <a:latin typeface="Arial"/>
                <a:ea typeface="+mn-ea"/>
                <a:cs typeface="Arial"/>
              </a:defRPr>
            </a:lvl2pPr>
            <a:lvl3pPr marL="457200" indent="-161925" algn="l" defTabSz="457177" rtl="0" eaLnBrk="1" latinLnBrk="0" hangingPunct="1">
              <a:spcBef>
                <a:spcPts val="600"/>
              </a:spcBef>
              <a:spcAft>
                <a:spcPts val="200"/>
              </a:spcAft>
              <a:buFont typeface="Lucida Grande"/>
              <a:buChar char="-"/>
              <a:tabLst/>
              <a:defRPr sz="1600" kern="1200">
                <a:solidFill>
                  <a:schemeClr val="accent1"/>
                </a:solidFill>
                <a:latin typeface="Arial"/>
                <a:ea typeface="+mn-ea"/>
                <a:cs typeface="Arial"/>
              </a:defRPr>
            </a:lvl3pPr>
            <a:lvl4pPr marL="1600120" indent="-228589" algn="l" defTabSz="457177" rtl="0" eaLnBrk="1" latinLnBrk="0" hangingPunct="1">
              <a:spcBef>
                <a:spcPct val="20000"/>
              </a:spcBef>
              <a:buFont typeface="Arial"/>
              <a:buChar char="–"/>
              <a:defRPr sz="2000" kern="1200">
                <a:solidFill>
                  <a:schemeClr val="tx1"/>
                </a:solidFill>
                <a:latin typeface="Arial"/>
                <a:ea typeface="+mn-ea"/>
                <a:cs typeface="Arial"/>
              </a:defRPr>
            </a:lvl4pPr>
            <a:lvl5pPr marL="2057297" indent="-228589" algn="l" defTabSz="457177" rtl="0" eaLnBrk="1" latinLnBrk="0" hangingPunct="1">
              <a:spcBef>
                <a:spcPct val="20000"/>
              </a:spcBef>
              <a:buFont typeface="Arial"/>
              <a:buChar char="»"/>
              <a:defRPr sz="2000" kern="1200">
                <a:solidFill>
                  <a:schemeClr val="tx1"/>
                </a:solidFill>
                <a:latin typeface="Arial"/>
                <a:ea typeface="+mn-ea"/>
                <a:cs typeface="Arial"/>
              </a:defRPr>
            </a:lvl5pPr>
            <a:lvl6pPr marL="2514474" indent="-228589" algn="l" defTabSz="457177" rtl="0" eaLnBrk="1" latinLnBrk="0" hangingPunct="1">
              <a:spcBef>
                <a:spcPct val="20000"/>
              </a:spcBef>
              <a:buFont typeface="Arial"/>
              <a:buChar char="•"/>
              <a:defRPr sz="2000" kern="1200">
                <a:solidFill>
                  <a:schemeClr val="tx1"/>
                </a:solidFill>
                <a:latin typeface="+mn-lt"/>
                <a:ea typeface="+mn-ea"/>
                <a:cs typeface="+mn-cs"/>
              </a:defRPr>
            </a:lvl6pPr>
            <a:lvl7pPr marL="2971651" indent="-228589" algn="l" defTabSz="457177" rtl="0" eaLnBrk="1" latinLnBrk="0" hangingPunct="1">
              <a:spcBef>
                <a:spcPct val="20000"/>
              </a:spcBef>
              <a:buFont typeface="Arial"/>
              <a:buChar char="•"/>
              <a:defRPr sz="2000" kern="1200">
                <a:solidFill>
                  <a:schemeClr val="tx1"/>
                </a:solidFill>
                <a:latin typeface="+mn-lt"/>
                <a:ea typeface="+mn-ea"/>
                <a:cs typeface="+mn-cs"/>
              </a:defRPr>
            </a:lvl7pPr>
            <a:lvl8pPr marL="3428829" indent="-228589" algn="l" defTabSz="457177" rtl="0" eaLnBrk="1" latinLnBrk="0" hangingPunct="1">
              <a:spcBef>
                <a:spcPct val="20000"/>
              </a:spcBef>
              <a:buFont typeface="Arial"/>
              <a:buChar char="•"/>
              <a:defRPr sz="2000" kern="1200">
                <a:solidFill>
                  <a:schemeClr val="tx1"/>
                </a:solidFill>
                <a:latin typeface="+mn-lt"/>
                <a:ea typeface="+mn-ea"/>
                <a:cs typeface="+mn-cs"/>
              </a:defRPr>
            </a:lvl8pPr>
            <a:lvl9pPr marL="3886006" indent="-228589" algn="l" defTabSz="457177" rtl="0" eaLnBrk="1" latinLnBrk="0" hangingPunct="1">
              <a:spcBef>
                <a:spcPct val="20000"/>
              </a:spcBef>
              <a:buFont typeface="Arial"/>
              <a:buChar char="•"/>
              <a:defRPr sz="2000" kern="1200">
                <a:solidFill>
                  <a:schemeClr val="tx1"/>
                </a:solidFill>
                <a:latin typeface="+mn-lt"/>
                <a:ea typeface="+mn-ea"/>
                <a:cs typeface="+mn-cs"/>
              </a:defRPr>
            </a:lvl9pPr>
          </a:lstStyle>
          <a:p>
            <a:pPr fontAlgn="auto">
              <a:spcBef>
                <a:spcPts val="800"/>
              </a:spcBef>
              <a:spcAft>
                <a:spcPts val="0"/>
              </a:spcAft>
              <a:defRPr/>
            </a:pPr>
            <a:r>
              <a:rPr lang="en-US" sz="1600" b="1" dirty="0">
                <a:solidFill>
                  <a:schemeClr val="accent1"/>
                </a:solidFill>
                <a:latin typeface="Salesforce Sans"/>
                <a:cs typeface="Salesforce Sans"/>
              </a:rPr>
              <a:t>What are Drawing Guides?  </a:t>
            </a:r>
          </a:p>
          <a:p>
            <a:pPr fontAlgn="auto">
              <a:spcBef>
                <a:spcPts val="800"/>
              </a:spcBef>
              <a:spcAft>
                <a:spcPts val="0"/>
              </a:spcAft>
              <a:defRPr/>
            </a:pPr>
            <a:r>
              <a:rPr lang="en-US" sz="1200" dirty="0">
                <a:solidFill>
                  <a:schemeClr val="accent2"/>
                </a:solidFill>
                <a:latin typeface="Salesforce Sans"/>
                <a:cs typeface="Salesforce Sans"/>
              </a:rPr>
              <a:t>This lines that that appear on all pages in the same spot, but don’t show up when you print or view deck in Show mode.  </a:t>
            </a:r>
          </a:p>
          <a:p>
            <a:pPr fontAlgn="auto">
              <a:spcBef>
                <a:spcPts val="800"/>
              </a:spcBef>
              <a:spcAft>
                <a:spcPts val="0"/>
              </a:spcAft>
              <a:defRPr/>
            </a:pPr>
            <a:r>
              <a:rPr lang="en-US" sz="1200" dirty="0">
                <a:solidFill>
                  <a:schemeClr val="accent2"/>
                </a:solidFill>
                <a:latin typeface="Salesforce Sans"/>
                <a:cs typeface="Salesforce Sans"/>
              </a:rPr>
              <a:t>Think of them as internal margins for the proper alignment and consistent placement of content. Object will snap to them and they are also perfect for cropping an image to. </a:t>
            </a:r>
          </a:p>
          <a:p>
            <a:pPr fontAlgn="auto">
              <a:spcBef>
                <a:spcPts val="800"/>
              </a:spcBef>
              <a:spcAft>
                <a:spcPts val="0"/>
              </a:spcAft>
              <a:defRPr/>
            </a:pPr>
            <a:r>
              <a:rPr lang="en-US" sz="1200" dirty="0">
                <a:solidFill>
                  <a:schemeClr val="accent2"/>
                </a:solidFill>
                <a:latin typeface="Salesforce Sans"/>
                <a:cs typeface="Salesforce Sans"/>
              </a:rPr>
              <a:t>This template has pre-made guides that delineate where your workspace is.  </a:t>
            </a:r>
            <a:br>
              <a:rPr lang="en-US" sz="1200" b="1" dirty="0">
                <a:solidFill>
                  <a:schemeClr val="accent2"/>
                </a:solidFill>
                <a:latin typeface="Salesforce Sans"/>
                <a:cs typeface="Salesforce Sans"/>
              </a:rPr>
            </a:br>
            <a:br>
              <a:rPr lang="en-US" sz="1200" b="1" dirty="0">
                <a:solidFill>
                  <a:schemeClr val="accent1"/>
                </a:solidFill>
                <a:latin typeface="Salesforce Sans"/>
                <a:cs typeface="Salesforce Sans"/>
              </a:rPr>
            </a:br>
            <a:r>
              <a:rPr lang="en-US" sz="1600" b="1" dirty="0">
                <a:solidFill>
                  <a:schemeClr val="accent1"/>
                </a:solidFill>
                <a:latin typeface="Salesforce Sans"/>
                <a:cs typeface="Salesforce Sans"/>
              </a:rPr>
              <a:t>How to Turn Guides On and Off</a:t>
            </a:r>
          </a:p>
          <a:p>
            <a:pPr fontAlgn="auto">
              <a:spcBef>
                <a:spcPts val="800"/>
              </a:spcBef>
              <a:spcAft>
                <a:spcPts val="0"/>
              </a:spcAft>
              <a:buClr>
                <a:schemeClr val="accent3"/>
              </a:buClr>
              <a:defRPr/>
            </a:pPr>
            <a:r>
              <a:rPr lang="en-US" sz="1200" b="1" dirty="0">
                <a:solidFill>
                  <a:schemeClr val="accent2"/>
                </a:solidFill>
                <a:latin typeface="Salesforce Sans"/>
                <a:cs typeface="Salesforce Sans"/>
              </a:rPr>
              <a:t>Windows: </a:t>
            </a:r>
            <a:r>
              <a:rPr lang="en-US" sz="1200" dirty="0">
                <a:solidFill>
                  <a:schemeClr val="accent2"/>
                </a:solidFill>
                <a:latin typeface="Salesforce Sans"/>
                <a:cs typeface="Salesforce Sans"/>
              </a:rPr>
              <a:t>ALT + F9 or Right click in blue area off workspace &gt;Grids and Guides&gt;Display Drawing Guides on Screen</a:t>
            </a:r>
          </a:p>
          <a:p>
            <a:pPr fontAlgn="auto">
              <a:spcBef>
                <a:spcPts val="800"/>
              </a:spcBef>
              <a:spcAft>
                <a:spcPts val="0"/>
              </a:spcAft>
              <a:buClr>
                <a:schemeClr val="accent3"/>
              </a:buClr>
              <a:defRPr/>
            </a:pPr>
            <a:r>
              <a:rPr lang="en-US" sz="1200" b="1" dirty="0">
                <a:solidFill>
                  <a:schemeClr val="accent2"/>
                </a:solidFill>
                <a:latin typeface="Salesforce Sans"/>
                <a:cs typeface="Salesforce Sans"/>
              </a:rPr>
              <a:t>Mac 2011: </a:t>
            </a:r>
            <a:r>
              <a:rPr lang="en-US" sz="1200" dirty="0">
                <a:solidFill>
                  <a:schemeClr val="accent2"/>
                </a:solidFill>
                <a:latin typeface="Salesforce Sans"/>
                <a:cs typeface="Salesforce Sans"/>
              </a:rPr>
              <a:t>Control + Option + Command + G or </a:t>
            </a:r>
            <a:br>
              <a:rPr lang="en-US" sz="1200" dirty="0">
                <a:solidFill>
                  <a:schemeClr val="accent2"/>
                </a:solidFill>
                <a:latin typeface="Salesforce Sans"/>
                <a:cs typeface="Salesforce Sans"/>
              </a:rPr>
            </a:br>
            <a:r>
              <a:rPr lang="en-US" sz="1200" dirty="0">
                <a:solidFill>
                  <a:schemeClr val="accent2"/>
                </a:solidFill>
                <a:latin typeface="Salesforce Sans"/>
                <a:cs typeface="Salesforce Sans"/>
              </a:rPr>
              <a:t>View&gt;Guides&gt;Static Guides</a:t>
            </a:r>
          </a:p>
          <a:p>
            <a:pPr fontAlgn="auto">
              <a:spcBef>
                <a:spcPts val="800"/>
              </a:spcBef>
              <a:spcAft>
                <a:spcPts val="0"/>
              </a:spcAft>
              <a:buClr>
                <a:schemeClr val="accent3"/>
              </a:buClr>
              <a:defRPr/>
            </a:pPr>
            <a:r>
              <a:rPr lang="en-US" sz="1200" b="1" dirty="0">
                <a:solidFill>
                  <a:schemeClr val="accent2"/>
                </a:solidFill>
                <a:latin typeface="Salesforce Sans"/>
                <a:cs typeface="Salesforce Sans"/>
              </a:rPr>
              <a:t>MAC 2008:   </a:t>
            </a:r>
            <a:r>
              <a:rPr lang="en-US" sz="1200" dirty="0">
                <a:solidFill>
                  <a:schemeClr val="accent2"/>
                </a:solidFill>
                <a:latin typeface="Salesforce Sans"/>
                <a:cs typeface="Salesforce Sans"/>
              </a:rPr>
              <a:t>Command + G or View&gt;Guides&gt;Static Guides</a:t>
            </a:r>
          </a:p>
        </p:txBody>
      </p:sp>
      <p:sp>
        <p:nvSpPr>
          <p:cNvPr id="17" name="TextBox 19"/>
          <p:cNvSpPr txBox="1">
            <a:spLocks noChangeArrowheads="1"/>
          </p:cNvSpPr>
          <p:nvPr userDrawn="1"/>
        </p:nvSpPr>
        <p:spPr bwMode="auto">
          <a:xfrm>
            <a:off x="7497766" y="1756093"/>
            <a:ext cx="3659187" cy="4619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1440" tIns="45720" rIns="91440" bIns="45720">
            <a:spAutoFit/>
          </a:bodyPr>
          <a:lstStyle>
            <a:lvl1pPr>
              <a:defRPr>
                <a:solidFill>
                  <a:schemeClr val="tx1"/>
                </a:solidFill>
                <a:latin typeface="Salesforce Sans" charset="0"/>
                <a:ea typeface="ＭＳ Ｐゴシック" charset="0"/>
                <a:cs typeface="ＭＳ Ｐゴシック" charset="0"/>
              </a:defRPr>
            </a:lvl1pPr>
            <a:lvl2pPr marL="742950" indent="-285750">
              <a:defRPr>
                <a:solidFill>
                  <a:schemeClr val="tx1"/>
                </a:solidFill>
                <a:latin typeface="Salesforce Sans" charset="0"/>
                <a:ea typeface="ＭＳ Ｐゴシック" charset="0"/>
              </a:defRPr>
            </a:lvl2pPr>
            <a:lvl3pPr marL="1143000" indent="-228600">
              <a:defRPr>
                <a:solidFill>
                  <a:schemeClr val="tx1"/>
                </a:solidFill>
                <a:latin typeface="Salesforce Sans" charset="0"/>
                <a:ea typeface="ＭＳ Ｐゴシック" charset="0"/>
              </a:defRPr>
            </a:lvl3pPr>
            <a:lvl4pPr marL="1600200" indent="-228600">
              <a:defRPr>
                <a:solidFill>
                  <a:schemeClr val="tx1"/>
                </a:solidFill>
                <a:latin typeface="Salesforce Sans" charset="0"/>
                <a:ea typeface="ＭＳ Ｐゴシック" charset="0"/>
              </a:defRPr>
            </a:lvl4pPr>
            <a:lvl5pPr marL="2057400" indent="-228600">
              <a:defRPr>
                <a:solidFill>
                  <a:schemeClr val="tx1"/>
                </a:solidFill>
                <a:latin typeface="Salesforce Sans" charset="0"/>
                <a:ea typeface="ＭＳ Ｐゴシック" charset="0"/>
              </a:defRPr>
            </a:lvl5pPr>
            <a:lvl6pPr marL="2514600" indent="-228600" fontAlgn="base">
              <a:spcBef>
                <a:spcPct val="0"/>
              </a:spcBef>
              <a:spcAft>
                <a:spcPct val="0"/>
              </a:spcAft>
              <a:defRPr>
                <a:solidFill>
                  <a:schemeClr val="tx1"/>
                </a:solidFill>
                <a:latin typeface="Salesforce Sans" charset="0"/>
                <a:ea typeface="ＭＳ Ｐゴシック" charset="0"/>
              </a:defRPr>
            </a:lvl6pPr>
            <a:lvl7pPr marL="2971800" indent="-228600" fontAlgn="base">
              <a:spcBef>
                <a:spcPct val="0"/>
              </a:spcBef>
              <a:spcAft>
                <a:spcPct val="0"/>
              </a:spcAft>
              <a:defRPr>
                <a:solidFill>
                  <a:schemeClr val="tx1"/>
                </a:solidFill>
                <a:latin typeface="Salesforce Sans" charset="0"/>
                <a:ea typeface="ＭＳ Ｐゴシック" charset="0"/>
              </a:defRPr>
            </a:lvl7pPr>
            <a:lvl8pPr marL="3429000" indent="-228600" fontAlgn="base">
              <a:spcBef>
                <a:spcPct val="0"/>
              </a:spcBef>
              <a:spcAft>
                <a:spcPct val="0"/>
              </a:spcAft>
              <a:defRPr>
                <a:solidFill>
                  <a:schemeClr val="tx1"/>
                </a:solidFill>
                <a:latin typeface="Salesforce Sans" charset="0"/>
                <a:ea typeface="ＭＳ Ｐゴシック" charset="0"/>
              </a:defRPr>
            </a:lvl8pPr>
            <a:lvl9pPr marL="3886200" indent="-228600" fontAlgn="base">
              <a:spcBef>
                <a:spcPct val="0"/>
              </a:spcBef>
              <a:spcAft>
                <a:spcPct val="0"/>
              </a:spcAft>
              <a:defRPr>
                <a:solidFill>
                  <a:schemeClr val="tx1"/>
                </a:solidFill>
                <a:latin typeface="Salesforce Sans" charset="0"/>
                <a:ea typeface="ＭＳ Ｐゴシック" charset="0"/>
              </a:defRPr>
            </a:lvl9pPr>
          </a:lstStyle>
          <a:p>
            <a:pPr algn="r">
              <a:spcBef>
                <a:spcPts val="300"/>
              </a:spcBef>
              <a:spcAft>
                <a:spcPts val="1000"/>
              </a:spcAft>
            </a:pPr>
            <a:r>
              <a:rPr lang="en-US" sz="1200">
                <a:solidFill>
                  <a:schemeClr val="accent1"/>
                </a:solidFill>
              </a:rPr>
              <a:t>The left and right top and bottom corners only area you should work within on your slides.</a:t>
            </a:r>
          </a:p>
        </p:txBody>
      </p:sp>
      <p:cxnSp>
        <p:nvCxnSpPr>
          <p:cNvPr id="18" name="Straight Connector 17"/>
          <p:cNvCxnSpPr/>
          <p:nvPr userDrawn="1"/>
        </p:nvCxnSpPr>
        <p:spPr>
          <a:xfrm rot="16200000">
            <a:off x="6094413" y="-5452495"/>
            <a:ext cx="0" cy="12188825"/>
          </a:xfrm>
          <a:prstGeom prst="line">
            <a:avLst/>
          </a:prstGeom>
          <a:ln w="19050" cmpd="sng">
            <a:solidFill>
              <a:schemeClr val="accent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2" name="Group 1"/>
          <p:cNvGrpSpPr/>
          <p:nvPr userDrawn="1"/>
        </p:nvGrpSpPr>
        <p:grpSpPr>
          <a:xfrm>
            <a:off x="0" y="-1588"/>
            <a:ext cx="12188825" cy="6859588"/>
            <a:chOff x="0" y="-1588"/>
            <a:chExt cx="12188825" cy="6859588"/>
          </a:xfrm>
        </p:grpSpPr>
        <p:cxnSp>
          <p:nvCxnSpPr>
            <p:cNvPr id="5" name="Straight Connector 4"/>
            <p:cNvCxnSpPr/>
            <p:nvPr userDrawn="1"/>
          </p:nvCxnSpPr>
          <p:spPr>
            <a:xfrm>
              <a:off x="581025" y="0"/>
              <a:ext cx="0" cy="6858000"/>
            </a:xfrm>
            <a:prstGeom prst="line">
              <a:avLst/>
            </a:prstGeom>
            <a:ln w="19050" cmpd="sng">
              <a:solidFill>
                <a:schemeClr val="accent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userDrawn="1"/>
          </p:nvCxnSpPr>
          <p:spPr>
            <a:xfrm>
              <a:off x="11618913" y="-1588"/>
              <a:ext cx="0" cy="6858001"/>
            </a:xfrm>
            <a:prstGeom prst="line">
              <a:avLst/>
            </a:prstGeom>
            <a:ln w="19050" cmpd="sng">
              <a:solidFill>
                <a:schemeClr val="accent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userDrawn="1"/>
          </p:nvCxnSpPr>
          <p:spPr>
            <a:xfrm rot="16200000">
              <a:off x="6094413" y="114277"/>
              <a:ext cx="0" cy="12188825"/>
            </a:xfrm>
            <a:prstGeom prst="line">
              <a:avLst/>
            </a:prstGeom>
            <a:ln w="6350">
              <a:solidFill>
                <a:schemeClr val="accent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userDrawn="1"/>
          </p:nvCxnSpPr>
          <p:spPr>
            <a:xfrm rot="16200000">
              <a:off x="6094413" y="-4336462"/>
              <a:ext cx="0" cy="12188825"/>
            </a:xfrm>
            <a:prstGeom prst="line">
              <a:avLst/>
            </a:prstGeom>
            <a:ln w="19050" cmpd="sng">
              <a:solidFill>
                <a:schemeClr val="accent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2" name="Right Arrow 11"/>
            <p:cNvSpPr/>
            <p:nvPr userDrawn="1"/>
          </p:nvSpPr>
          <p:spPr>
            <a:xfrm rot="8100000" flipH="1">
              <a:off x="11244283" y="1765038"/>
              <a:ext cx="364585" cy="373248"/>
            </a:xfrm>
            <a:prstGeom prst="rightArrow">
              <a:avLst/>
            </a:prstGeom>
            <a:solidFill>
              <a:schemeClr val="bg2"/>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a:lstStyle/>
            <a:p>
              <a:pPr algn="ctr" fontAlgn="auto">
                <a:spcBef>
                  <a:spcPts val="0"/>
                </a:spcBef>
                <a:spcAft>
                  <a:spcPts val="0"/>
                </a:spcAft>
                <a:defRPr/>
              </a:pPr>
              <a:endParaRPr lang="en-US" dirty="0">
                <a:latin typeface="Salesforce Sans"/>
                <a:cs typeface="VAG Rounded Std Light"/>
              </a:endParaRPr>
            </a:p>
          </p:txBody>
        </p:sp>
        <p:sp>
          <p:nvSpPr>
            <p:cNvPr id="13" name="Right Arrow 12"/>
            <p:cNvSpPr/>
            <p:nvPr userDrawn="1"/>
          </p:nvSpPr>
          <p:spPr>
            <a:xfrm rot="13500000">
              <a:off x="580248" y="1765038"/>
              <a:ext cx="364585" cy="373248"/>
            </a:xfrm>
            <a:prstGeom prst="rightArrow">
              <a:avLst/>
            </a:prstGeom>
            <a:solidFill>
              <a:schemeClr val="bg2"/>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a:lstStyle/>
            <a:p>
              <a:pPr algn="ctr" fontAlgn="auto">
                <a:spcBef>
                  <a:spcPts val="0"/>
                </a:spcBef>
                <a:spcAft>
                  <a:spcPts val="0"/>
                </a:spcAft>
                <a:defRPr/>
              </a:pPr>
              <a:endParaRPr lang="en-US" dirty="0">
                <a:latin typeface="Salesforce Sans"/>
                <a:cs typeface="VAG Rounded Std Light"/>
              </a:endParaRPr>
            </a:p>
          </p:txBody>
        </p:sp>
        <p:sp>
          <p:nvSpPr>
            <p:cNvPr id="14" name="Right Arrow 13"/>
            <p:cNvSpPr/>
            <p:nvPr userDrawn="1"/>
          </p:nvSpPr>
          <p:spPr>
            <a:xfrm rot="13500000" flipH="1" flipV="1">
              <a:off x="11244282" y="5638833"/>
              <a:ext cx="364585" cy="373248"/>
            </a:xfrm>
            <a:prstGeom prst="rightArrow">
              <a:avLst/>
            </a:prstGeom>
            <a:solidFill>
              <a:schemeClr val="bg2"/>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a:lstStyle/>
            <a:p>
              <a:pPr algn="ctr" fontAlgn="auto">
                <a:spcBef>
                  <a:spcPts val="0"/>
                </a:spcBef>
                <a:spcAft>
                  <a:spcPts val="0"/>
                </a:spcAft>
                <a:defRPr/>
              </a:pPr>
              <a:endParaRPr lang="en-US" dirty="0">
                <a:latin typeface="Salesforce Sans"/>
                <a:cs typeface="VAG Rounded Std Light"/>
              </a:endParaRPr>
            </a:p>
          </p:txBody>
        </p:sp>
        <p:sp>
          <p:nvSpPr>
            <p:cNvPr id="15" name="Right Arrow 14"/>
            <p:cNvSpPr/>
            <p:nvPr userDrawn="1"/>
          </p:nvSpPr>
          <p:spPr>
            <a:xfrm rot="8100000" flipV="1">
              <a:off x="580248" y="5638833"/>
              <a:ext cx="364585" cy="373248"/>
            </a:xfrm>
            <a:prstGeom prst="rightArrow">
              <a:avLst/>
            </a:prstGeom>
            <a:solidFill>
              <a:schemeClr val="bg2"/>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a:lstStyle/>
            <a:p>
              <a:pPr algn="ctr" fontAlgn="auto">
                <a:spcBef>
                  <a:spcPts val="0"/>
                </a:spcBef>
                <a:spcAft>
                  <a:spcPts val="0"/>
                </a:spcAft>
                <a:defRPr/>
              </a:pPr>
              <a:endParaRPr lang="en-US" dirty="0">
                <a:latin typeface="Salesforce Sans"/>
                <a:cs typeface="VAG Rounded Std Light"/>
              </a:endParaRPr>
            </a:p>
          </p:txBody>
        </p:sp>
        <p:cxnSp>
          <p:nvCxnSpPr>
            <p:cNvPr id="19" name="Straight Connector 18"/>
            <p:cNvCxnSpPr/>
            <p:nvPr userDrawn="1"/>
          </p:nvCxnSpPr>
          <p:spPr>
            <a:xfrm rot="16200000">
              <a:off x="6094413" y="-4616347"/>
              <a:ext cx="0" cy="12188825"/>
            </a:xfrm>
            <a:prstGeom prst="line">
              <a:avLst/>
            </a:prstGeom>
            <a:ln w="19050" cmpd="sng">
              <a:solidFill>
                <a:schemeClr val="accent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userDrawn="1"/>
          </p:nvCxnSpPr>
          <p:spPr>
            <a:xfrm rot="16200000">
              <a:off x="6094413" y="373252"/>
              <a:ext cx="0" cy="12188825"/>
            </a:xfrm>
            <a:prstGeom prst="line">
              <a:avLst/>
            </a:prstGeom>
            <a:ln w="6350">
              <a:solidFill>
                <a:schemeClr val="accent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22" name="Rectangle 21"/>
          <p:cNvSpPr/>
          <p:nvPr userDrawn="1"/>
        </p:nvSpPr>
        <p:spPr>
          <a:xfrm>
            <a:off x="7122513" y="5414822"/>
            <a:ext cx="3980779" cy="841224"/>
          </a:xfrm>
          <a:prstGeom prst="rect">
            <a:avLst/>
          </a:prstGeom>
        </p:spPr>
        <p:txBody>
          <a:bodyPr wrap="square" lIns="121888" tIns="60944" rIns="121888" bIns="60944">
            <a:spAutoFit/>
          </a:bodyPr>
          <a:lstStyle/>
          <a:p>
            <a:pPr marL="0" algn="l" defTabSz="542902" rtl="0" eaLnBrk="1" latinLnBrk="0" hangingPunct="1">
              <a:spcBef>
                <a:spcPts val="800"/>
              </a:spcBef>
              <a:buFont typeface="Salesforce Sans" charset="0"/>
              <a:buNone/>
            </a:pPr>
            <a:r>
              <a:rPr lang="en-US" sz="1600" b="1" kern="1200" dirty="0">
                <a:solidFill>
                  <a:schemeClr val="accent1"/>
                </a:solidFill>
                <a:latin typeface="+mn-lt"/>
                <a:ea typeface="+mn-ea"/>
                <a:cs typeface="Salesforce Sans" charset="0"/>
              </a:rPr>
              <a:t>How to Create</a:t>
            </a:r>
            <a:r>
              <a:rPr lang="en-US" sz="1600" b="1" kern="1200" baseline="0" dirty="0">
                <a:solidFill>
                  <a:schemeClr val="accent1"/>
                </a:solidFill>
                <a:latin typeface="+mn-lt"/>
                <a:ea typeface="+mn-ea"/>
                <a:cs typeface="Salesforce Sans" charset="0"/>
              </a:rPr>
              <a:t> a New Guide Line</a:t>
            </a:r>
            <a:endParaRPr lang="en-US" sz="1600" b="1" kern="1200" dirty="0">
              <a:solidFill>
                <a:schemeClr val="accent1"/>
              </a:solidFill>
              <a:latin typeface="+mn-lt"/>
              <a:ea typeface="+mn-ea"/>
              <a:cs typeface="Salesforce Sans" charset="0"/>
            </a:endParaRPr>
          </a:p>
          <a:p>
            <a:pPr defTabSz="542902">
              <a:spcBef>
                <a:spcPts val="800"/>
              </a:spcBef>
              <a:buFont typeface="Salesforce Sans" charset="0"/>
              <a:buNone/>
            </a:pPr>
            <a:r>
              <a:rPr lang="en-US" sz="1200" dirty="0">
                <a:solidFill>
                  <a:schemeClr val="accent2"/>
                </a:solidFill>
                <a:cs typeface="Salesforce Sans" charset="0"/>
              </a:rPr>
              <a:t>Select a guide,</a:t>
            </a:r>
            <a:r>
              <a:rPr lang="en-US" sz="1200" baseline="0" dirty="0">
                <a:solidFill>
                  <a:schemeClr val="accent2"/>
                </a:solidFill>
                <a:cs typeface="Salesforce Sans" charset="0"/>
              </a:rPr>
              <a:t> hold down the Option key and drag.  This will duplicate the line</a:t>
            </a:r>
            <a:endParaRPr lang="en-US" sz="1300" dirty="0">
              <a:solidFill>
                <a:schemeClr val="accent2"/>
              </a:solidFill>
              <a:cs typeface="Salesforce Sans" charset="0"/>
            </a:endParaRPr>
          </a:p>
        </p:txBody>
      </p:sp>
      <p:sp>
        <p:nvSpPr>
          <p:cNvPr id="6" name="Title Placeholder 1"/>
          <p:cNvSpPr>
            <a:spLocks noGrp="1"/>
          </p:cNvSpPr>
          <p:nvPr>
            <p:ph type="title" hasCustomPrompt="1"/>
          </p:nvPr>
        </p:nvSpPr>
        <p:spPr>
          <a:xfrm>
            <a:off x="571500" y="63503"/>
            <a:ext cx="11617326" cy="990119"/>
          </a:xfrm>
          <a:prstGeom prst="rect">
            <a:avLst/>
          </a:prstGeom>
          <a:effectLst/>
        </p:spPr>
        <p:txBody>
          <a:bodyPr rtlCol="0">
            <a:noAutofit/>
          </a:bodyPr>
          <a:lstStyle>
            <a:lvl1pPr>
              <a:lnSpc>
                <a:spcPct val="95000"/>
              </a:lnSpc>
              <a:defRPr/>
            </a:lvl1pPr>
          </a:lstStyle>
          <a:p>
            <a:r>
              <a:rPr lang="en-US"/>
              <a:t>Drawing Guide Placement and Realignment Tool (Margins)</a:t>
            </a:r>
            <a:endParaRPr lang="en-US" dirty="0"/>
          </a:p>
        </p:txBody>
      </p:sp>
      <p:sp>
        <p:nvSpPr>
          <p:cNvPr id="24" name="Footer Placeholder 3">
            <a:extLst>
              <a:ext uri="{FF2B5EF4-FFF2-40B4-BE49-F238E27FC236}">
                <a16:creationId xmlns:a16="http://schemas.microsoft.com/office/drawing/2014/main" id="{49509293-C240-9149-8EC9-76563D2A8D9A}"/>
              </a:ext>
            </a:extLst>
          </p:cNvPr>
          <p:cNvSpPr>
            <a:spLocks noGrp="1"/>
          </p:cNvSpPr>
          <p:nvPr>
            <p:ph type="ftr" sz="quarter" idx="3"/>
          </p:nvPr>
        </p:nvSpPr>
        <p:spPr>
          <a:xfrm>
            <a:off x="6109339" y="6571832"/>
            <a:ext cx="5507989" cy="213858"/>
          </a:xfrm>
          <a:prstGeom prst="rect">
            <a:avLst/>
          </a:prstGeom>
        </p:spPr>
        <p:txBody>
          <a:bodyPr vert="horz" lIns="0" tIns="0" rIns="0" bIns="0" rtlCol="0" anchor="b"/>
          <a:lstStyle>
            <a:lvl1pPr algn="r" fontAlgn="auto">
              <a:spcBef>
                <a:spcPts val="0"/>
              </a:spcBef>
              <a:spcAft>
                <a:spcPts val="0"/>
              </a:spcAft>
              <a:defRPr sz="1100" spc="0" dirty="0">
                <a:solidFill>
                  <a:schemeClr val="accent2"/>
                </a:solidFill>
                <a:latin typeface="+mn-lt"/>
                <a:ea typeface="+mn-ea"/>
                <a:cs typeface="+mn-cs"/>
              </a:defRPr>
            </a:lvl1pPr>
          </a:lstStyle>
          <a:p>
            <a:endParaRPr lang="en-US" dirty="0"/>
          </a:p>
        </p:txBody>
      </p:sp>
    </p:spTree>
    <p:extLst>
      <p:ext uri="{BB962C8B-B14F-4D97-AF65-F5344CB8AC3E}">
        <p14:creationId xmlns:p14="http://schemas.microsoft.com/office/powerpoint/2010/main" val="1255434910"/>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C - Basic - Title Only">
  <p:cSld name="C - Basic - Title Only">
    <p:spTree>
      <p:nvGrpSpPr>
        <p:cNvPr id="1" name="Shape 1717"/>
        <p:cNvGrpSpPr/>
        <p:nvPr/>
      </p:nvGrpSpPr>
      <p:grpSpPr>
        <a:xfrm>
          <a:off x="0" y="0"/>
          <a:ext cx="0" cy="0"/>
          <a:chOff x="0" y="0"/>
          <a:chExt cx="0" cy="0"/>
        </a:xfrm>
      </p:grpSpPr>
      <p:sp>
        <p:nvSpPr>
          <p:cNvPr id="1718" name="Google Shape;1718;p207"/>
          <p:cNvSpPr txBox="1">
            <a:spLocks noGrp="1"/>
          </p:cNvSpPr>
          <p:nvPr>
            <p:ph type="title"/>
          </p:nvPr>
        </p:nvSpPr>
        <p:spPr>
          <a:xfrm>
            <a:off x="495300" y="139703"/>
            <a:ext cx="11045923" cy="990000"/>
          </a:xfrm>
          <a:prstGeom prst="rect">
            <a:avLst/>
          </a:prstGeom>
          <a:noFill/>
          <a:ln>
            <a:noFill/>
          </a:ln>
        </p:spPr>
        <p:txBody>
          <a:bodyPr spcFirstLastPara="1" wrap="square" lIns="68575" tIns="68575" rIns="68575" bIns="68575" anchor="b" anchorCtr="0">
            <a:noAutofit/>
          </a:bodyPr>
          <a:lstStyle>
            <a:lvl1pPr marL="0" marR="0" lvl="0" indent="0" algn="l" rtl="0">
              <a:lnSpc>
                <a:spcPct val="95000"/>
              </a:lnSpc>
              <a:spcBef>
                <a:spcPts val="0"/>
              </a:spcBef>
              <a:spcAft>
                <a:spcPts val="0"/>
              </a:spcAft>
              <a:buClr>
                <a:schemeClr val="dk1"/>
              </a:buClr>
              <a:buSzPts val="1100"/>
              <a:buFont typeface="Arial"/>
              <a:buNone/>
              <a:defRPr sz="3066" b="0" i="0" u="none" strike="noStrike" cap="none">
                <a:solidFill>
                  <a:schemeClr val="dk1"/>
                </a:solidFill>
                <a:latin typeface="Arial"/>
                <a:ea typeface="Arial"/>
                <a:cs typeface="Arial"/>
                <a:sym typeface="Arial"/>
              </a:defRPr>
            </a:lvl1pPr>
            <a:lvl2pPr marL="0" marR="0" lvl="1" indent="0" algn="l" rtl="0">
              <a:spcBef>
                <a:spcPts val="0"/>
              </a:spcBef>
              <a:spcAft>
                <a:spcPts val="0"/>
              </a:spcAft>
              <a:buClr>
                <a:schemeClr val="accent1"/>
              </a:buClr>
              <a:buSzPts val="1100"/>
              <a:buFont typeface="Arial"/>
              <a:buNone/>
              <a:defRPr sz="3199" b="0" i="0" u="none" strike="noStrike" cap="none">
                <a:solidFill>
                  <a:schemeClr val="accent1"/>
                </a:solidFill>
                <a:latin typeface="Arial"/>
                <a:ea typeface="Arial"/>
                <a:cs typeface="Arial"/>
                <a:sym typeface="Arial"/>
              </a:defRPr>
            </a:lvl2pPr>
            <a:lvl3pPr marL="0" marR="0" lvl="2" indent="0" algn="l" rtl="0">
              <a:spcBef>
                <a:spcPts val="0"/>
              </a:spcBef>
              <a:spcAft>
                <a:spcPts val="0"/>
              </a:spcAft>
              <a:buClr>
                <a:schemeClr val="accent1"/>
              </a:buClr>
              <a:buSzPts val="1100"/>
              <a:buFont typeface="Arial"/>
              <a:buNone/>
              <a:defRPr sz="3199" b="0" i="0" u="none" strike="noStrike" cap="none">
                <a:solidFill>
                  <a:schemeClr val="accent1"/>
                </a:solidFill>
                <a:latin typeface="Arial"/>
                <a:ea typeface="Arial"/>
                <a:cs typeface="Arial"/>
                <a:sym typeface="Arial"/>
              </a:defRPr>
            </a:lvl3pPr>
            <a:lvl4pPr marL="0" marR="0" lvl="3" indent="0" algn="l" rtl="0">
              <a:spcBef>
                <a:spcPts val="0"/>
              </a:spcBef>
              <a:spcAft>
                <a:spcPts val="0"/>
              </a:spcAft>
              <a:buClr>
                <a:schemeClr val="accent1"/>
              </a:buClr>
              <a:buSzPts val="1100"/>
              <a:buFont typeface="Arial"/>
              <a:buNone/>
              <a:defRPr sz="3199" b="0" i="0" u="none" strike="noStrike" cap="none">
                <a:solidFill>
                  <a:schemeClr val="accent1"/>
                </a:solidFill>
                <a:latin typeface="Arial"/>
                <a:ea typeface="Arial"/>
                <a:cs typeface="Arial"/>
                <a:sym typeface="Arial"/>
              </a:defRPr>
            </a:lvl4pPr>
            <a:lvl5pPr marL="0" marR="0" lvl="4" indent="0" algn="l" rtl="0">
              <a:spcBef>
                <a:spcPts val="0"/>
              </a:spcBef>
              <a:spcAft>
                <a:spcPts val="0"/>
              </a:spcAft>
              <a:buClr>
                <a:schemeClr val="accent1"/>
              </a:buClr>
              <a:buSzPts val="1100"/>
              <a:buFont typeface="Arial"/>
              <a:buNone/>
              <a:defRPr sz="3199" b="0" i="0" u="none" strike="noStrike" cap="none">
                <a:solidFill>
                  <a:schemeClr val="accent1"/>
                </a:solidFill>
                <a:latin typeface="Arial"/>
                <a:ea typeface="Arial"/>
                <a:cs typeface="Arial"/>
                <a:sym typeface="Arial"/>
              </a:defRPr>
            </a:lvl5pPr>
            <a:lvl6pPr marL="457086" marR="0" lvl="5" indent="0" algn="l" rtl="0">
              <a:spcBef>
                <a:spcPts val="0"/>
              </a:spcBef>
              <a:spcAft>
                <a:spcPts val="0"/>
              </a:spcAft>
              <a:buClr>
                <a:schemeClr val="accent1"/>
              </a:buClr>
              <a:buSzPts val="1100"/>
              <a:buFont typeface="Arial"/>
              <a:buNone/>
              <a:defRPr sz="3199" b="0" i="0" u="none" strike="noStrike" cap="none">
                <a:solidFill>
                  <a:schemeClr val="accent1"/>
                </a:solidFill>
                <a:latin typeface="Arial"/>
                <a:ea typeface="Arial"/>
                <a:cs typeface="Arial"/>
                <a:sym typeface="Arial"/>
              </a:defRPr>
            </a:lvl6pPr>
            <a:lvl7pPr marL="914171" marR="0" lvl="6" indent="0" algn="l" rtl="0">
              <a:spcBef>
                <a:spcPts val="0"/>
              </a:spcBef>
              <a:spcAft>
                <a:spcPts val="0"/>
              </a:spcAft>
              <a:buClr>
                <a:schemeClr val="accent1"/>
              </a:buClr>
              <a:buSzPts val="1100"/>
              <a:buFont typeface="Arial"/>
              <a:buNone/>
              <a:defRPr sz="3199" b="0" i="0" u="none" strike="noStrike" cap="none">
                <a:solidFill>
                  <a:schemeClr val="accent1"/>
                </a:solidFill>
                <a:latin typeface="Arial"/>
                <a:ea typeface="Arial"/>
                <a:cs typeface="Arial"/>
                <a:sym typeface="Arial"/>
              </a:defRPr>
            </a:lvl7pPr>
            <a:lvl8pPr marL="1371257" marR="0" lvl="7" indent="0" algn="l" rtl="0">
              <a:spcBef>
                <a:spcPts val="0"/>
              </a:spcBef>
              <a:spcAft>
                <a:spcPts val="0"/>
              </a:spcAft>
              <a:buClr>
                <a:schemeClr val="accent1"/>
              </a:buClr>
              <a:buSzPts val="1100"/>
              <a:buFont typeface="Arial"/>
              <a:buNone/>
              <a:defRPr sz="3199" b="0" i="0" u="none" strike="noStrike" cap="none">
                <a:solidFill>
                  <a:schemeClr val="accent1"/>
                </a:solidFill>
                <a:latin typeface="Arial"/>
                <a:ea typeface="Arial"/>
                <a:cs typeface="Arial"/>
                <a:sym typeface="Arial"/>
              </a:defRPr>
            </a:lvl8pPr>
            <a:lvl9pPr marL="1828343" marR="0" lvl="8" indent="0" algn="l" rtl="0">
              <a:spcBef>
                <a:spcPts val="0"/>
              </a:spcBef>
              <a:spcAft>
                <a:spcPts val="0"/>
              </a:spcAft>
              <a:buClr>
                <a:schemeClr val="accent1"/>
              </a:buClr>
              <a:buSzPts val="1100"/>
              <a:buFont typeface="Arial"/>
              <a:buNone/>
              <a:defRPr sz="3199" b="0" i="0" u="none" strike="noStrike" cap="none">
                <a:solidFill>
                  <a:schemeClr val="accent1"/>
                </a:solidFill>
                <a:latin typeface="Arial"/>
                <a:ea typeface="Arial"/>
                <a:cs typeface="Arial"/>
                <a:sym typeface="Arial"/>
              </a:defRPr>
            </a:lvl9pPr>
          </a:lstStyle>
          <a:p>
            <a:endParaRPr/>
          </a:p>
        </p:txBody>
      </p:sp>
      <p:sp>
        <p:nvSpPr>
          <p:cNvPr id="1719" name="Google Shape;1719;p207"/>
          <p:cNvSpPr txBox="1">
            <a:spLocks noGrp="1"/>
          </p:cNvSpPr>
          <p:nvPr>
            <p:ph type="body" idx="1"/>
          </p:nvPr>
        </p:nvSpPr>
        <p:spPr>
          <a:xfrm>
            <a:off x="502714" y="968960"/>
            <a:ext cx="11045923" cy="307600"/>
          </a:xfrm>
          <a:prstGeom prst="rect">
            <a:avLst/>
          </a:prstGeom>
          <a:noFill/>
          <a:ln>
            <a:noFill/>
          </a:ln>
        </p:spPr>
        <p:txBody>
          <a:bodyPr spcFirstLastPara="1" wrap="square" lIns="68575" tIns="68575" rIns="68575" bIns="68575" anchor="t" anchorCtr="0">
            <a:noAutofit/>
          </a:bodyPr>
          <a:lstStyle>
            <a:lvl1pPr marL="609448" marR="0" lvl="0" indent="-304724" algn="l" rtl="0">
              <a:lnSpc>
                <a:spcPct val="100000"/>
              </a:lnSpc>
              <a:spcBef>
                <a:spcPts val="0"/>
              </a:spcBef>
              <a:spcAft>
                <a:spcPts val="0"/>
              </a:spcAft>
              <a:buClr>
                <a:srgbClr val="818181"/>
              </a:buClr>
              <a:buSzPts val="1700"/>
              <a:buFont typeface="Arial"/>
              <a:buNone/>
              <a:defRPr sz="2266" b="0" i="0" u="none" strike="noStrike" cap="none">
                <a:solidFill>
                  <a:srgbClr val="818181"/>
                </a:solidFill>
                <a:latin typeface="Arial"/>
                <a:ea typeface="Arial"/>
                <a:cs typeface="Arial"/>
                <a:sym typeface="Arial"/>
              </a:defRPr>
            </a:lvl1pPr>
            <a:lvl2pPr marL="1218895" marR="0" lvl="1" indent="-423228" algn="l" rtl="0">
              <a:lnSpc>
                <a:spcPct val="100000"/>
              </a:lnSpc>
              <a:spcBef>
                <a:spcPts val="267"/>
              </a:spcBef>
              <a:spcAft>
                <a:spcPts val="0"/>
              </a:spcAft>
              <a:buClr>
                <a:schemeClr val="lt2"/>
              </a:buClr>
              <a:buSzPts val="1400"/>
              <a:buFont typeface="Arial"/>
              <a:buChar char="•"/>
              <a:defRPr sz="1866" b="0" i="0" u="none" strike="noStrike" cap="none">
                <a:solidFill>
                  <a:schemeClr val="lt2"/>
                </a:solidFill>
                <a:latin typeface="Arial"/>
                <a:ea typeface="Arial"/>
                <a:cs typeface="Arial"/>
                <a:sym typeface="Arial"/>
              </a:defRPr>
            </a:lvl2pPr>
            <a:lvl3pPr marL="1828343" marR="0" lvl="2" indent="-406298" algn="l" rtl="0">
              <a:lnSpc>
                <a:spcPct val="100000"/>
              </a:lnSpc>
              <a:spcBef>
                <a:spcPts val="667"/>
              </a:spcBef>
              <a:spcAft>
                <a:spcPts val="0"/>
              </a:spcAft>
              <a:buClr>
                <a:schemeClr val="lt2"/>
              </a:buClr>
              <a:buSzPts val="1200"/>
              <a:buFont typeface="Arial"/>
              <a:buChar char="•"/>
              <a:defRPr sz="1600" b="0" i="0" u="none" strike="noStrike" cap="none">
                <a:solidFill>
                  <a:schemeClr val="lt2"/>
                </a:solidFill>
                <a:latin typeface="Arial"/>
                <a:ea typeface="Arial"/>
                <a:cs typeface="Arial"/>
                <a:sym typeface="Arial"/>
              </a:defRPr>
            </a:lvl3pPr>
            <a:lvl4pPr marL="2437790" marR="0" lvl="3" indent="-397834" algn="l" rtl="0">
              <a:lnSpc>
                <a:spcPct val="100000"/>
              </a:lnSpc>
              <a:spcBef>
                <a:spcPts val="667"/>
              </a:spcBef>
              <a:spcAft>
                <a:spcPts val="0"/>
              </a:spcAft>
              <a:buClr>
                <a:schemeClr val="lt2"/>
              </a:buClr>
              <a:buSzPts val="1100"/>
              <a:buFont typeface="Arial"/>
              <a:buChar char="•"/>
              <a:defRPr sz="1466" b="1" i="0" u="none" strike="noStrike" cap="none">
                <a:solidFill>
                  <a:schemeClr val="lt2"/>
                </a:solidFill>
                <a:latin typeface="Arial"/>
                <a:ea typeface="Arial"/>
                <a:cs typeface="Arial"/>
                <a:sym typeface="Arial"/>
              </a:defRPr>
            </a:lvl4pPr>
            <a:lvl5pPr marL="3047238" marR="0" lvl="4" indent="-304724" algn="l" rtl="0">
              <a:lnSpc>
                <a:spcPct val="100000"/>
              </a:lnSpc>
              <a:spcBef>
                <a:spcPts val="667"/>
              </a:spcBef>
              <a:spcAft>
                <a:spcPts val="0"/>
              </a:spcAft>
              <a:buClr>
                <a:schemeClr val="lt2"/>
              </a:buClr>
              <a:buSzPts val="1100"/>
              <a:buFont typeface="Arial"/>
              <a:buNone/>
              <a:defRPr sz="2000" b="0" i="0" u="none" strike="noStrike" cap="none">
                <a:solidFill>
                  <a:schemeClr val="lt2"/>
                </a:solidFill>
                <a:latin typeface="Arial"/>
                <a:ea typeface="Arial"/>
                <a:cs typeface="Arial"/>
                <a:sym typeface="Arial"/>
              </a:defRPr>
            </a:lvl5pPr>
            <a:lvl6pPr marL="3656686" marR="0" lvl="5" indent="-431692" algn="l" rtl="0">
              <a:lnSpc>
                <a:spcPct val="100000"/>
              </a:lnSpc>
              <a:spcBef>
                <a:spcPts val="667"/>
              </a:spcBef>
              <a:spcAft>
                <a:spcPts val="0"/>
              </a:spcAft>
              <a:buClr>
                <a:schemeClr val="lt2"/>
              </a:buClr>
              <a:buSzPts val="1500"/>
              <a:buFont typeface="Arial"/>
              <a:buChar char="•"/>
              <a:defRPr sz="2000" b="0" i="0" u="none" strike="noStrike" cap="none">
                <a:solidFill>
                  <a:schemeClr val="lt2"/>
                </a:solidFill>
                <a:latin typeface="Arial"/>
                <a:ea typeface="Arial"/>
                <a:cs typeface="Arial"/>
                <a:sym typeface="Arial"/>
              </a:defRPr>
            </a:lvl6pPr>
            <a:lvl7pPr marL="4266133" marR="0" lvl="6" indent="-431692" algn="l" rtl="0">
              <a:lnSpc>
                <a:spcPct val="100000"/>
              </a:lnSpc>
              <a:spcBef>
                <a:spcPts val="400"/>
              </a:spcBef>
              <a:spcAft>
                <a:spcPts val="0"/>
              </a:spcAft>
              <a:buClr>
                <a:schemeClr val="lt2"/>
              </a:buClr>
              <a:buSzPts val="1500"/>
              <a:buFont typeface="Arial"/>
              <a:buChar char="•"/>
              <a:defRPr sz="2000" b="0" i="0" u="none" strike="noStrike" cap="none">
                <a:solidFill>
                  <a:schemeClr val="lt2"/>
                </a:solidFill>
                <a:latin typeface="Arial"/>
                <a:ea typeface="Arial"/>
                <a:cs typeface="Arial"/>
                <a:sym typeface="Arial"/>
              </a:defRPr>
            </a:lvl7pPr>
            <a:lvl8pPr marL="4875581" marR="0" lvl="7" indent="-431692" algn="l" rtl="0">
              <a:lnSpc>
                <a:spcPct val="100000"/>
              </a:lnSpc>
              <a:spcBef>
                <a:spcPts val="400"/>
              </a:spcBef>
              <a:spcAft>
                <a:spcPts val="0"/>
              </a:spcAft>
              <a:buClr>
                <a:schemeClr val="lt2"/>
              </a:buClr>
              <a:buSzPts val="1500"/>
              <a:buFont typeface="Arial"/>
              <a:buChar char="•"/>
              <a:defRPr sz="2000" b="0" i="0" u="none" strike="noStrike" cap="none">
                <a:solidFill>
                  <a:schemeClr val="lt2"/>
                </a:solidFill>
                <a:latin typeface="Arial"/>
                <a:ea typeface="Arial"/>
                <a:cs typeface="Arial"/>
                <a:sym typeface="Arial"/>
              </a:defRPr>
            </a:lvl8pPr>
            <a:lvl9pPr marL="5485028" marR="0" lvl="8" indent="-431692" algn="l" rtl="0">
              <a:lnSpc>
                <a:spcPct val="100000"/>
              </a:lnSpc>
              <a:spcBef>
                <a:spcPts val="400"/>
              </a:spcBef>
              <a:spcAft>
                <a:spcPts val="0"/>
              </a:spcAft>
              <a:buClr>
                <a:schemeClr val="lt2"/>
              </a:buClr>
              <a:buSzPts val="1500"/>
              <a:buFont typeface="Arial"/>
              <a:buChar char="•"/>
              <a:defRPr sz="2000" b="0" i="0" u="none" strike="noStrike" cap="none">
                <a:solidFill>
                  <a:schemeClr val="lt2"/>
                </a:solidFill>
                <a:latin typeface="Arial"/>
                <a:ea typeface="Arial"/>
                <a:cs typeface="Arial"/>
                <a:sym typeface="Arial"/>
              </a:defRPr>
            </a:lvl9pPr>
          </a:lstStyle>
          <a:p>
            <a:endParaRPr/>
          </a:p>
        </p:txBody>
      </p:sp>
    </p:spTree>
    <p:extLst>
      <p:ext uri="{BB962C8B-B14F-4D97-AF65-F5344CB8AC3E}">
        <p14:creationId xmlns:p14="http://schemas.microsoft.com/office/powerpoint/2010/main" val="218574255"/>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userDrawn="1">
  <p:cSld name="Above Trees Vignette - Left">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14AB6993-2BB0-B04B-9B72-EA70EF3E28D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1788"/>
            <a:ext cx="12188821" cy="6856212"/>
          </a:xfrm>
          <a:prstGeom prst="rect">
            <a:avLst/>
          </a:prstGeom>
        </p:spPr>
      </p:pic>
      <p:sp>
        <p:nvSpPr>
          <p:cNvPr id="7" name="Title Placeholder 1"/>
          <p:cNvSpPr>
            <a:spLocks noGrp="1"/>
          </p:cNvSpPr>
          <p:nvPr userDrawn="1">
            <p:ph type="title"/>
          </p:nvPr>
        </p:nvSpPr>
        <p:spPr>
          <a:xfrm>
            <a:off x="571500" y="63504"/>
            <a:ext cx="11045952" cy="990119"/>
          </a:xfrm>
          <a:prstGeom prst="rect">
            <a:avLst/>
          </a:prstGeom>
          <a:noFill/>
          <a:ln>
            <a:noFill/>
          </a:ln>
        </p:spPr>
        <p:txBody>
          <a:bodyPr vert="horz" wrap="square" lIns="0" tIns="0" rIns="0" bIns="0" numCol="1" anchor="b" anchorCtr="0" compatLnSpc="1">
            <a:prstTxWarp prst="textNoShape">
              <a:avLst/>
            </a:prstTxWarp>
          </a:bodyPr>
          <a:lstStyle>
            <a:lvl1pPr>
              <a:defRPr lang="en-US" dirty="0"/>
            </a:lvl1pPr>
          </a:lstStyle>
          <a:p>
            <a:pPr lvl="0"/>
            <a:r>
              <a:rPr lang="en-US" dirty="0"/>
              <a:t>Click to edit Master title style</a:t>
            </a:r>
          </a:p>
        </p:txBody>
      </p:sp>
      <p:sp>
        <p:nvSpPr>
          <p:cNvPr id="3" name="Content Placeholder 2"/>
          <p:cNvSpPr>
            <a:spLocks noGrp="1"/>
          </p:cNvSpPr>
          <p:nvPr userDrawn="1">
            <p:ph sz="quarter" idx="11"/>
          </p:nvPr>
        </p:nvSpPr>
        <p:spPr>
          <a:xfrm>
            <a:off x="571500" y="1764288"/>
            <a:ext cx="11045952" cy="4224528"/>
          </a:xfrm>
        </p:spPr>
        <p:txBody>
          <a:bodyPr/>
          <a:lstStyle>
            <a:lvl1pPr>
              <a:lnSpc>
                <a:spcPct val="100000"/>
              </a:lnSpc>
              <a:spcBef>
                <a:spcPts val="1100"/>
              </a:spcBef>
              <a:spcAft>
                <a:spcPts val="300"/>
              </a:spcAft>
              <a:defRPr>
                <a:solidFill>
                  <a:schemeClr val="accent2"/>
                </a:solidFill>
              </a:defRPr>
            </a:lvl1pPr>
            <a:lvl2pPr>
              <a:lnSpc>
                <a:spcPct val="100000"/>
              </a:lnSpc>
              <a:spcAft>
                <a:spcPts val="600"/>
              </a:spcAft>
              <a:defRPr>
                <a:solidFill>
                  <a:schemeClr val="accent2"/>
                </a:solidFill>
              </a:defRPr>
            </a:lvl2pPr>
            <a:lvl3pPr>
              <a:lnSpc>
                <a:spcPct val="100000"/>
              </a:lnSpc>
              <a:defRPr>
                <a:solidFill>
                  <a:schemeClr val="accent2"/>
                </a:solidFill>
              </a:defRPr>
            </a:lvl3pPr>
            <a:lvl4pPr>
              <a:lnSpc>
                <a:spcPct val="100000"/>
              </a:lnSpc>
              <a:defRPr>
                <a:solidFill>
                  <a:schemeClr val="accent2"/>
                </a:solidFill>
              </a:defRPr>
            </a:lvl4pPr>
            <a:lvl5pPr>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3" name="Text Placeholder 3"/>
          <p:cNvSpPr>
            <a:spLocks noGrp="1"/>
          </p:cNvSpPr>
          <p:nvPr userDrawn="1">
            <p:ph type="body" sz="quarter" idx="16"/>
          </p:nvPr>
        </p:nvSpPr>
        <p:spPr>
          <a:xfrm>
            <a:off x="571500" y="1097179"/>
            <a:ext cx="11045952" cy="338554"/>
          </a:xfrm>
          <a:noFill/>
          <a:ln>
            <a:noFill/>
          </a:ln>
        </p:spPr>
        <p:txBody>
          <a:bodyPr vert="horz" wrap="square" lIns="0" tIns="0" rIns="0" bIns="0" numCol="1" rtlCol="0" anchor="t" anchorCtr="0" compatLnSpc="1">
            <a:prstTxWarp prst="textNoShape">
              <a:avLst/>
            </a:prstTxWarp>
            <a:spAutoFit/>
          </a:bodyPr>
          <a:lstStyle>
            <a:lvl1pPr>
              <a:defRPr lang="en-US" sz="2200" b="0" i="0" spc="0">
                <a:solidFill>
                  <a:schemeClr val="tx1"/>
                </a:solidFill>
                <a:latin typeface="Salesforce Sans" panose="020B0505020202020203" pitchFamily="34" charset="77"/>
                <a:ea typeface="Salesforce Sans" panose="020B0505020202020203" pitchFamily="34" charset="77"/>
                <a:cs typeface="Salesforce Sans" panose="020B0505020202020203" pitchFamily="34" charset="77"/>
              </a:defRPr>
            </a:lvl1pPr>
          </a:lstStyle>
          <a:p>
            <a:pPr lvl="0">
              <a:lnSpc>
                <a:spcPct val="100000"/>
              </a:lnSpc>
              <a:spcBef>
                <a:spcPts val="0"/>
              </a:spcBef>
              <a:spcAft>
                <a:spcPts val="0"/>
              </a:spcAft>
            </a:pPr>
            <a:r>
              <a:rPr lang="en-US" dirty="0"/>
              <a:t>Click to edit Master text styles</a:t>
            </a:r>
          </a:p>
        </p:txBody>
      </p:sp>
      <p:pic>
        <p:nvPicPr>
          <p:cNvPr id="9" name="pasted-image.pdf" descr="pasted-image.pd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1030573" y="565460"/>
            <a:ext cx="635734" cy="445095"/>
          </a:xfrm>
          <a:prstGeom prst="rect">
            <a:avLst/>
          </a:prstGeom>
          <a:ln w="12700">
            <a:miter lim="400000"/>
          </a:ln>
        </p:spPr>
      </p:pic>
      <p:sp>
        <p:nvSpPr>
          <p:cNvPr id="10" name="Footer Placeholder 3">
            <a:extLst>
              <a:ext uri="{FF2B5EF4-FFF2-40B4-BE49-F238E27FC236}">
                <a16:creationId xmlns:a16="http://schemas.microsoft.com/office/drawing/2014/main" id="{33E82CE1-42FB-794C-8A69-B8286D6102F9}"/>
              </a:ext>
            </a:extLst>
          </p:cNvPr>
          <p:cNvSpPr>
            <a:spLocks noGrp="1"/>
          </p:cNvSpPr>
          <p:nvPr>
            <p:ph type="ftr" sz="quarter" idx="3"/>
          </p:nvPr>
        </p:nvSpPr>
        <p:spPr>
          <a:xfrm>
            <a:off x="2193744" y="6571832"/>
            <a:ext cx="5507989" cy="213858"/>
          </a:xfrm>
          <a:prstGeom prst="rect">
            <a:avLst/>
          </a:prstGeom>
        </p:spPr>
        <p:txBody>
          <a:bodyPr vert="horz" lIns="0" tIns="0" rIns="0" bIns="0" rtlCol="0" anchor="b"/>
          <a:lstStyle>
            <a:lvl1pPr algn="l" fontAlgn="auto">
              <a:spcBef>
                <a:spcPts val="0"/>
              </a:spcBef>
              <a:spcAft>
                <a:spcPts val="0"/>
              </a:spcAft>
              <a:defRPr sz="1100" spc="0" dirty="0">
                <a:solidFill>
                  <a:schemeClr val="accent2"/>
                </a:solidFill>
                <a:latin typeface="+mn-lt"/>
                <a:ea typeface="+mn-ea"/>
                <a:cs typeface="+mn-cs"/>
              </a:defRPr>
            </a:lvl1pPr>
          </a:lstStyle>
          <a:p>
            <a:endParaRPr lang="en-US" dirty="0"/>
          </a:p>
        </p:txBody>
      </p:sp>
    </p:spTree>
    <p:extLst>
      <p:ext uri="{BB962C8B-B14F-4D97-AF65-F5344CB8AC3E}">
        <p14:creationId xmlns:p14="http://schemas.microsoft.com/office/powerpoint/2010/main" val="257986666"/>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cSld name="GRK_City Center Scene_SML">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07DB504-E326-D54F-9184-F8BCC41C5CF4}"/>
              </a:ext>
            </a:extLst>
          </p:cNvPr>
          <p:cNvPicPr>
            <a:picLocks noChangeAspect="1"/>
          </p:cNvPicPr>
          <p:nvPr userDrawn="1"/>
        </p:nvPicPr>
        <p:blipFill>
          <a:blip r:embed="rId2"/>
          <a:stretch>
            <a:fillRect/>
          </a:stretch>
        </p:blipFill>
        <p:spPr>
          <a:xfrm>
            <a:off x="2" y="15883"/>
            <a:ext cx="12188819" cy="6856211"/>
          </a:xfrm>
          <a:prstGeom prst="rect">
            <a:avLst/>
          </a:prstGeom>
        </p:spPr>
      </p:pic>
      <p:sp>
        <p:nvSpPr>
          <p:cNvPr id="3" name="Content Placeholder 2"/>
          <p:cNvSpPr>
            <a:spLocks noGrp="1"/>
          </p:cNvSpPr>
          <p:nvPr>
            <p:ph sz="quarter" idx="11"/>
          </p:nvPr>
        </p:nvSpPr>
        <p:spPr>
          <a:xfrm>
            <a:off x="571500" y="1764285"/>
            <a:ext cx="11045952" cy="4223766"/>
          </a:xfrm>
        </p:spPr>
        <p:txBody>
          <a:bodyPr/>
          <a:lstStyle>
            <a:lvl1pPr>
              <a:lnSpc>
                <a:spcPct val="100000"/>
              </a:lnSpc>
              <a:defRPr>
                <a:solidFill>
                  <a:schemeClr val="accent2"/>
                </a:solidFill>
              </a:defRPr>
            </a:lvl1pPr>
            <a:lvl2pPr>
              <a:lnSpc>
                <a:spcPct val="100000"/>
              </a:lnSpc>
              <a:defRPr>
                <a:solidFill>
                  <a:schemeClr val="bg2"/>
                </a:solidFill>
              </a:defRPr>
            </a:lvl2pPr>
            <a:lvl3pPr>
              <a:lnSpc>
                <a:spcPct val="100000"/>
              </a:lnSpc>
              <a:defRPr>
                <a:solidFill>
                  <a:schemeClr val="bg2"/>
                </a:solidFill>
              </a:defRPr>
            </a:lvl3pPr>
            <a:lvl4pPr>
              <a:lnSpc>
                <a:spcPct val="100000"/>
              </a:lnSpc>
              <a:defRPr>
                <a:solidFill>
                  <a:schemeClr val="bg2"/>
                </a:solidFill>
              </a:defRPr>
            </a:lvl4pPr>
            <a:lvl5pPr>
              <a:lnSpc>
                <a:spcPct val="100000"/>
              </a:lnSpc>
              <a:defRPr>
                <a:solidFill>
                  <a:schemeClr val="bg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3"/>
          <p:cNvSpPr>
            <a:spLocks noGrp="1"/>
          </p:cNvSpPr>
          <p:nvPr>
            <p:ph type="body" sz="quarter" idx="16"/>
          </p:nvPr>
        </p:nvSpPr>
        <p:spPr>
          <a:xfrm>
            <a:off x="571503" y="1097179"/>
            <a:ext cx="11046141" cy="338554"/>
          </a:xfrm>
          <a:noFill/>
          <a:ln>
            <a:noFill/>
          </a:ln>
        </p:spPr>
        <p:txBody>
          <a:bodyPr vert="horz" wrap="square" lIns="0" tIns="0" rIns="0" bIns="0" numCol="1" rtlCol="0" anchor="t" anchorCtr="0" compatLnSpc="1">
            <a:prstTxWarp prst="textNoShape">
              <a:avLst/>
            </a:prstTxWarp>
            <a:spAutoFit/>
          </a:bodyPr>
          <a:lstStyle>
            <a:lvl1pPr>
              <a:lnSpc>
                <a:spcPct val="100000"/>
              </a:lnSpc>
              <a:defRPr lang="en-US" sz="2200" b="0" i="0" spc="0">
                <a:solidFill>
                  <a:schemeClr val="bg2"/>
                </a:solidFill>
                <a:latin typeface="Salesforce Sans" panose="020B0505020202020203" pitchFamily="34" charset="77"/>
                <a:ea typeface="Salesforce Sans" panose="020B0505020202020203" pitchFamily="34" charset="77"/>
                <a:cs typeface="Salesforce Sans" panose="020B0505020202020203" pitchFamily="34" charset="77"/>
              </a:defRPr>
            </a:lvl1pPr>
          </a:lstStyle>
          <a:p>
            <a:pPr lvl="0">
              <a:lnSpc>
                <a:spcPct val="100000"/>
              </a:lnSpc>
              <a:spcBef>
                <a:spcPts val="0"/>
              </a:spcBef>
              <a:spcAft>
                <a:spcPts val="0"/>
              </a:spcAft>
            </a:pPr>
            <a:r>
              <a:rPr lang="en-US"/>
              <a:t>Edit Master text styles</a:t>
            </a:r>
          </a:p>
        </p:txBody>
      </p:sp>
      <p:pic>
        <p:nvPicPr>
          <p:cNvPr id="9" name="pasted-image.pdf" descr="pasted-image.pdf">
            <a:extLst>
              <a:ext uri="{FF2B5EF4-FFF2-40B4-BE49-F238E27FC236}">
                <a16:creationId xmlns:a16="http://schemas.microsoft.com/office/drawing/2014/main" id="{EC24F8EB-216A-114C-A6F0-B1CE5F3DC436}"/>
              </a:ext>
            </a:extLst>
          </p:cNvPr>
          <p:cNvPicPr>
            <a:picLocks noChangeAspect="1"/>
          </p:cNvPicPr>
          <p:nvPr/>
        </p:nvPicPr>
        <p:blipFill>
          <a:blip r:embed="rId3"/>
          <a:stretch>
            <a:fillRect/>
          </a:stretch>
        </p:blipFill>
        <p:spPr>
          <a:xfrm>
            <a:off x="11030573" y="565459"/>
            <a:ext cx="635734" cy="445095"/>
          </a:xfrm>
          <a:prstGeom prst="rect">
            <a:avLst/>
          </a:prstGeom>
          <a:ln w="12700">
            <a:miter lim="400000"/>
          </a:ln>
        </p:spPr>
      </p:pic>
      <p:sp>
        <p:nvSpPr>
          <p:cNvPr id="10" name="Footer Placeholder 3">
            <a:extLst>
              <a:ext uri="{FF2B5EF4-FFF2-40B4-BE49-F238E27FC236}">
                <a16:creationId xmlns:a16="http://schemas.microsoft.com/office/drawing/2014/main" id="{52D58EA2-32E3-594E-9260-9C22B2654617}"/>
              </a:ext>
            </a:extLst>
          </p:cNvPr>
          <p:cNvSpPr>
            <a:spLocks noGrp="1"/>
          </p:cNvSpPr>
          <p:nvPr>
            <p:ph type="ftr" sz="quarter" idx="3"/>
          </p:nvPr>
        </p:nvSpPr>
        <p:spPr>
          <a:xfrm>
            <a:off x="6094411" y="6571832"/>
            <a:ext cx="5507989" cy="213858"/>
          </a:xfrm>
          <a:prstGeom prst="rect">
            <a:avLst/>
          </a:prstGeom>
        </p:spPr>
        <p:txBody>
          <a:bodyPr vert="horz" lIns="0" tIns="0" rIns="0" bIns="0" rtlCol="0" anchor="b"/>
          <a:lstStyle>
            <a:lvl1pPr algn="r" fontAlgn="auto">
              <a:spcBef>
                <a:spcPts val="0"/>
              </a:spcBef>
              <a:spcAft>
                <a:spcPts val="0"/>
              </a:spcAft>
              <a:defRPr sz="1100" spc="0" dirty="0">
                <a:solidFill>
                  <a:schemeClr val="accent2"/>
                </a:solidFill>
                <a:latin typeface="+mn-lt"/>
                <a:ea typeface="+mn-ea"/>
                <a:cs typeface="+mn-cs"/>
              </a:defRPr>
            </a:lvl1pPr>
          </a:lstStyle>
          <a:p>
            <a:endParaRPr lang="en-US" dirty="0"/>
          </a:p>
        </p:txBody>
      </p:sp>
      <p:sp>
        <p:nvSpPr>
          <p:cNvPr id="2" name="Title 1">
            <a:extLst>
              <a:ext uri="{FF2B5EF4-FFF2-40B4-BE49-F238E27FC236}">
                <a16:creationId xmlns:a16="http://schemas.microsoft.com/office/drawing/2014/main" id="{0961A5A9-3B30-4C89-ACEF-73FC797A84D9}"/>
              </a:ext>
            </a:extLst>
          </p:cNvPr>
          <p:cNvSpPr>
            <a:spLocks noGrp="1"/>
          </p:cNvSpPr>
          <p:nvPr>
            <p:ph type="title"/>
          </p:nvPr>
        </p:nvSpPr>
        <p:spPr/>
        <p:txBody>
          <a:bodyPr/>
          <a:lstStyle/>
          <a:p>
            <a:r>
              <a:rPr lang="en-US"/>
              <a:t>Click to edit Master title style</a:t>
            </a:r>
            <a:endParaRPr lang="de-DE"/>
          </a:p>
        </p:txBody>
      </p:sp>
    </p:spTree>
    <p:extLst>
      <p:ext uri="{BB962C8B-B14F-4D97-AF65-F5344CB8AC3E}">
        <p14:creationId xmlns:p14="http://schemas.microsoft.com/office/powerpoint/2010/main" val="450535922"/>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Medium Forest - Mountain Left">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4990"/>
            <a:ext cx="12192000" cy="6858000"/>
          </a:xfrm>
          <a:prstGeom prst="rect">
            <a:avLst/>
          </a:prstGeom>
        </p:spPr>
      </p:pic>
      <p:sp>
        <p:nvSpPr>
          <p:cNvPr id="7" name="Title Placeholder 1"/>
          <p:cNvSpPr>
            <a:spLocks noGrp="1"/>
          </p:cNvSpPr>
          <p:nvPr userDrawn="1">
            <p:ph type="title"/>
          </p:nvPr>
        </p:nvSpPr>
        <p:spPr>
          <a:xfrm>
            <a:off x="571500" y="63503"/>
            <a:ext cx="11045952" cy="990119"/>
          </a:xfrm>
          <a:prstGeom prst="rect">
            <a:avLst/>
          </a:prstGeom>
          <a:noFill/>
          <a:ln>
            <a:noFill/>
          </a:ln>
        </p:spPr>
        <p:txBody>
          <a:bodyPr vert="horz" wrap="square" lIns="0" tIns="0" rIns="0" bIns="0" numCol="1" anchor="b" anchorCtr="0" compatLnSpc="1">
            <a:prstTxWarp prst="textNoShape">
              <a:avLst/>
            </a:prstTxWarp>
          </a:bodyPr>
          <a:lstStyle>
            <a:lvl1pPr>
              <a:defRPr lang="en-US" dirty="0"/>
            </a:lvl1pPr>
          </a:lstStyle>
          <a:p>
            <a:pPr lvl="0"/>
            <a:r>
              <a:rPr lang="en-US"/>
              <a:t>Click to edit Master title style</a:t>
            </a:r>
            <a:endParaRPr lang="en-US" dirty="0"/>
          </a:p>
        </p:txBody>
      </p:sp>
      <p:sp>
        <p:nvSpPr>
          <p:cNvPr id="3" name="Content Placeholder 2"/>
          <p:cNvSpPr>
            <a:spLocks noGrp="1"/>
          </p:cNvSpPr>
          <p:nvPr userDrawn="1">
            <p:ph sz="quarter" idx="11"/>
          </p:nvPr>
        </p:nvSpPr>
        <p:spPr>
          <a:xfrm>
            <a:off x="571500" y="1764287"/>
            <a:ext cx="11045952" cy="2230197"/>
          </a:xfrm>
        </p:spPr>
        <p:txBody>
          <a:bodyPr/>
          <a:lstStyle>
            <a:lvl1pPr>
              <a:lnSpc>
                <a:spcPct val="100000"/>
              </a:lnSpc>
              <a:spcBef>
                <a:spcPts val="1100"/>
              </a:spcBef>
              <a:spcAft>
                <a:spcPts val="300"/>
              </a:spcAft>
              <a:defRPr/>
            </a:lvl1pPr>
            <a:lvl2pPr>
              <a:lnSpc>
                <a:spcPct val="100000"/>
              </a:lnSpc>
              <a:spcAft>
                <a:spcPts val="600"/>
              </a:spcAft>
              <a:defRPr>
                <a:solidFill>
                  <a:schemeClr val="bg2"/>
                </a:solidFill>
              </a:defRPr>
            </a:lvl2pPr>
            <a:lvl3pPr>
              <a:lnSpc>
                <a:spcPct val="100000"/>
              </a:lnSpc>
              <a:defRPr>
                <a:solidFill>
                  <a:schemeClr val="bg2"/>
                </a:solidFill>
              </a:defRPr>
            </a:lvl3pPr>
            <a:lvl4pPr>
              <a:lnSpc>
                <a:spcPct val="100000"/>
              </a:lnSpc>
              <a:defRPr>
                <a:solidFill>
                  <a:schemeClr val="bg2"/>
                </a:solidFill>
              </a:defRPr>
            </a:lvl4pPr>
            <a:lvl5pPr>
              <a:lnSpc>
                <a:spcPct val="100000"/>
              </a:lnSpc>
              <a:defRPr/>
            </a:lvl5pPr>
          </a:lstStyle>
          <a:p>
            <a:pPr lvl="0"/>
            <a:r>
              <a:rPr lang="en-US"/>
              <a:t>Edit Master text styles</a:t>
            </a:r>
          </a:p>
          <a:p>
            <a:pPr lvl="1"/>
            <a:r>
              <a:rPr lang="en-US"/>
              <a:t>Second level</a:t>
            </a:r>
          </a:p>
          <a:p>
            <a:pPr lvl="2"/>
            <a:r>
              <a:rPr lang="en-US"/>
              <a:t>Third level</a:t>
            </a:r>
          </a:p>
          <a:p>
            <a:pPr lvl="3"/>
            <a:r>
              <a:rPr lang="en-US"/>
              <a:t>Fourth level</a:t>
            </a:r>
          </a:p>
        </p:txBody>
      </p:sp>
      <p:sp>
        <p:nvSpPr>
          <p:cNvPr id="13" name="Text Placeholder 3"/>
          <p:cNvSpPr>
            <a:spLocks noGrp="1"/>
          </p:cNvSpPr>
          <p:nvPr userDrawn="1">
            <p:ph type="body" sz="quarter" idx="16"/>
          </p:nvPr>
        </p:nvSpPr>
        <p:spPr>
          <a:xfrm>
            <a:off x="571500" y="1097179"/>
            <a:ext cx="11045952" cy="338554"/>
          </a:xfrm>
          <a:noFill/>
          <a:ln>
            <a:noFill/>
          </a:ln>
        </p:spPr>
        <p:txBody>
          <a:bodyPr vert="horz" wrap="square" lIns="0" tIns="0" rIns="0" bIns="0" numCol="1" rtlCol="0" anchor="t" anchorCtr="0" compatLnSpc="1">
            <a:prstTxWarp prst="textNoShape">
              <a:avLst/>
            </a:prstTxWarp>
            <a:spAutoFit/>
          </a:bodyPr>
          <a:lstStyle>
            <a:lvl1pPr>
              <a:defRPr lang="en-US" sz="2200" b="0" i="0" spc="0">
                <a:solidFill>
                  <a:schemeClr val="accent2">
                    <a:lumMod val="75000"/>
                  </a:schemeClr>
                </a:solidFill>
                <a:latin typeface="Salesforce Sans Light" charset="0"/>
                <a:ea typeface="Salesforce Sans Light" charset="0"/>
                <a:cs typeface="Salesforce Sans Light" charset="0"/>
              </a:defRPr>
            </a:lvl1pPr>
          </a:lstStyle>
          <a:p>
            <a:pPr lvl="0">
              <a:lnSpc>
                <a:spcPct val="100000"/>
              </a:lnSpc>
              <a:spcBef>
                <a:spcPts val="0"/>
              </a:spcBef>
              <a:spcAft>
                <a:spcPts val="0"/>
              </a:spcAft>
            </a:pPr>
            <a:r>
              <a:rPr lang="en-US"/>
              <a:t>Edit Master text styles</a:t>
            </a:r>
          </a:p>
        </p:txBody>
      </p:sp>
      <p:sp>
        <p:nvSpPr>
          <p:cNvPr id="10" name="Footer Placeholder 3"/>
          <p:cNvSpPr>
            <a:spLocks noGrp="1"/>
          </p:cNvSpPr>
          <p:nvPr>
            <p:ph type="ftr" sz="quarter" idx="17"/>
          </p:nvPr>
        </p:nvSpPr>
        <p:spPr>
          <a:xfrm>
            <a:off x="577850" y="6410462"/>
            <a:ext cx="8870949" cy="213858"/>
          </a:xfrm>
        </p:spPr>
        <p:txBody>
          <a:bodyPr/>
          <a:lstStyle>
            <a:lvl1pPr>
              <a:defRPr>
                <a:solidFill>
                  <a:schemeClr val="bg1"/>
                </a:solidFill>
              </a:defRPr>
            </a:lvl1pPr>
          </a:lstStyle>
          <a:p>
            <a:endParaRPr lang="en-US" dirty="0"/>
          </a:p>
        </p:txBody>
      </p:sp>
      <p:pic>
        <p:nvPicPr>
          <p:cNvPr id="11" name="pasted-image.pdf" descr="pasted-image.pdf"/>
          <p:cNvPicPr>
            <a:picLocks noChangeAspect="1"/>
          </p:cNvPicPr>
          <p:nvPr userDrawn="1"/>
        </p:nvPicPr>
        <p:blipFill>
          <a:blip r:embed="rId3"/>
          <a:stretch>
            <a:fillRect/>
          </a:stretch>
        </p:blipFill>
        <p:spPr>
          <a:xfrm>
            <a:off x="11030573" y="565459"/>
            <a:ext cx="635734" cy="445095"/>
          </a:xfrm>
          <a:prstGeom prst="rect">
            <a:avLst/>
          </a:prstGeom>
          <a:ln w="12700">
            <a:miter lim="400000"/>
          </a:ln>
        </p:spPr>
      </p:pic>
    </p:spTree>
  </p:cSld>
  <p:clrMapOvr>
    <a:masterClrMapping/>
  </p:clrMapOvr>
  <p:transition>
    <p:fade/>
  </p:transition>
  <p:hf sldNum="0" hd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Medium Forest - Mountain Right">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4990"/>
            <a:ext cx="12192000" cy="6858000"/>
          </a:xfrm>
          <a:prstGeom prst="rect">
            <a:avLst/>
          </a:prstGeom>
        </p:spPr>
      </p:pic>
      <p:sp>
        <p:nvSpPr>
          <p:cNvPr id="7" name="Title Placeholder 1"/>
          <p:cNvSpPr>
            <a:spLocks noGrp="1"/>
          </p:cNvSpPr>
          <p:nvPr userDrawn="1">
            <p:ph type="title"/>
          </p:nvPr>
        </p:nvSpPr>
        <p:spPr>
          <a:xfrm>
            <a:off x="571500" y="63503"/>
            <a:ext cx="11045952" cy="990119"/>
          </a:xfrm>
          <a:prstGeom prst="rect">
            <a:avLst/>
          </a:prstGeom>
          <a:noFill/>
          <a:ln>
            <a:noFill/>
          </a:ln>
        </p:spPr>
        <p:txBody>
          <a:bodyPr vert="horz" wrap="square" lIns="0" tIns="0" rIns="0" bIns="0" numCol="1" anchor="b" anchorCtr="0" compatLnSpc="1">
            <a:prstTxWarp prst="textNoShape">
              <a:avLst/>
            </a:prstTxWarp>
          </a:bodyPr>
          <a:lstStyle>
            <a:lvl1pPr>
              <a:defRPr lang="en-US" dirty="0"/>
            </a:lvl1pPr>
          </a:lstStyle>
          <a:p>
            <a:pPr lvl="0"/>
            <a:r>
              <a:rPr lang="en-US"/>
              <a:t>Click to edit Master title style</a:t>
            </a:r>
            <a:endParaRPr lang="en-US" dirty="0"/>
          </a:p>
        </p:txBody>
      </p:sp>
      <p:sp>
        <p:nvSpPr>
          <p:cNvPr id="3" name="Content Placeholder 2"/>
          <p:cNvSpPr>
            <a:spLocks noGrp="1"/>
          </p:cNvSpPr>
          <p:nvPr userDrawn="1">
            <p:ph sz="quarter" idx="11"/>
          </p:nvPr>
        </p:nvSpPr>
        <p:spPr>
          <a:xfrm>
            <a:off x="571499" y="1764286"/>
            <a:ext cx="10582053" cy="3153153"/>
          </a:xfrm>
        </p:spPr>
        <p:txBody>
          <a:bodyPr/>
          <a:lstStyle>
            <a:lvl1pPr>
              <a:lnSpc>
                <a:spcPct val="100000"/>
              </a:lnSpc>
              <a:spcBef>
                <a:spcPts val="1100"/>
              </a:spcBef>
              <a:spcAft>
                <a:spcPts val="300"/>
              </a:spcAft>
              <a:defRPr/>
            </a:lvl1pPr>
            <a:lvl2pPr>
              <a:lnSpc>
                <a:spcPct val="100000"/>
              </a:lnSpc>
              <a:spcAft>
                <a:spcPts val="600"/>
              </a:spcAft>
              <a:defRPr>
                <a:solidFill>
                  <a:schemeClr val="bg2"/>
                </a:solidFill>
              </a:defRPr>
            </a:lvl2pPr>
            <a:lvl3pPr>
              <a:lnSpc>
                <a:spcPct val="100000"/>
              </a:lnSpc>
              <a:defRPr>
                <a:solidFill>
                  <a:schemeClr val="bg2"/>
                </a:solidFill>
              </a:defRPr>
            </a:lvl3pPr>
            <a:lvl4pPr>
              <a:lnSpc>
                <a:spcPct val="100000"/>
              </a:lnSpc>
              <a:defRPr>
                <a:solidFill>
                  <a:schemeClr val="bg2"/>
                </a:solidFill>
              </a:defRPr>
            </a:lvl4pPr>
            <a:lvl5pPr>
              <a:lnSpc>
                <a:spcPct val="100000"/>
              </a:lnSpc>
              <a:defRPr/>
            </a:lvl5pPr>
          </a:lstStyle>
          <a:p>
            <a:pPr lvl="0"/>
            <a:r>
              <a:rPr lang="en-US"/>
              <a:t>Edit Master text styles</a:t>
            </a:r>
          </a:p>
          <a:p>
            <a:pPr lvl="1"/>
            <a:r>
              <a:rPr lang="en-US"/>
              <a:t>Second level</a:t>
            </a:r>
          </a:p>
          <a:p>
            <a:pPr lvl="2"/>
            <a:r>
              <a:rPr lang="en-US"/>
              <a:t>Third level</a:t>
            </a:r>
          </a:p>
          <a:p>
            <a:pPr lvl="3"/>
            <a:r>
              <a:rPr lang="en-US"/>
              <a:t>Fourth level</a:t>
            </a:r>
          </a:p>
        </p:txBody>
      </p:sp>
      <p:sp>
        <p:nvSpPr>
          <p:cNvPr id="13" name="Text Placeholder 3"/>
          <p:cNvSpPr>
            <a:spLocks noGrp="1"/>
          </p:cNvSpPr>
          <p:nvPr userDrawn="1">
            <p:ph type="body" sz="quarter" idx="16"/>
          </p:nvPr>
        </p:nvSpPr>
        <p:spPr>
          <a:xfrm>
            <a:off x="571500" y="1097179"/>
            <a:ext cx="11045952" cy="338554"/>
          </a:xfrm>
          <a:noFill/>
          <a:ln>
            <a:noFill/>
          </a:ln>
        </p:spPr>
        <p:txBody>
          <a:bodyPr vert="horz" wrap="square" lIns="0" tIns="0" rIns="0" bIns="0" numCol="1" rtlCol="0" anchor="t" anchorCtr="0" compatLnSpc="1">
            <a:prstTxWarp prst="textNoShape">
              <a:avLst/>
            </a:prstTxWarp>
            <a:spAutoFit/>
          </a:bodyPr>
          <a:lstStyle>
            <a:lvl1pPr>
              <a:defRPr lang="en-US" sz="2200" b="0" i="0" spc="0">
                <a:solidFill>
                  <a:schemeClr val="accent2">
                    <a:lumMod val="75000"/>
                  </a:schemeClr>
                </a:solidFill>
                <a:latin typeface="Salesforce Sans Light" charset="0"/>
                <a:ea typeface="Salesforce Sans Light" charset="0"/>
                <a:cs typeface="Salesforce Sans Light" charset="0"/>
              </a:defRPr>
            </a:lvl1pPr>
          </a:lstStyle>
          <a:p>
            <a:pPr lvl="0">
              <a:lnSpc>
                <a:spcPct val="100000"/>
              </a:lnSpc>
              <a:spcBef>
                <a:spcPts val="0"/>
              </a:spcBef>
              <a:spcAft>
                <a:spcPts val="0"/>
              </a:spcAft>
            </a:pPr>
            <a:r>
              <a:rPr lang="en-US"/>
              <a:t>Edit Master text styles</a:t>
            </a:r>
          </a:p>
        </p:txBody>
      </p:sp>
      <p:sp>
        <p:nvSpPr>
          <p:cNvPr id="9" name="Footer Placeholder 3"/>
          <p:cNvSpPr>
            <a:spLocks noGrp="1"/>
          </p:cNvSpPr>
          <p:nvPr>
            <p:ph type="ftr" sz="quarter" idx="17"/>
          </p:nvPr>
        </p:nvSpPr>
        <p:spPr>
          <a:xfrm>
            <a:off x="577850" y="6410462"/>
            <a:ext cx="8870949" cy="213858"/>
          </a:xfrm>
        </p:spPr>
        <p:txBody>
          <a:bodyPr/>
          <a:lstStyle>
            <a:lvl1pPr>
              <a:defRPr>
                <a:solidFill>
                  <a:schemeClr val="bg1"/>
                </a:solidFill>
              </a:defRPr>
            </a:lvl1pPr>
          </a:lstStyle>
          <a:p>
            <a:endParaRPr lang="en-US" dirty="0"/>
          </a:p>
        </p:txBody>
      </p:sp>
      <p:pic>
        <p:nvPicPr>
          <p:cNvPr id="11" name="pasted-image.pdf" descr="pasted-image.pdf"/>
          <p:cNvPicPr>
            <a:picLocks noChangeAspect="1"/>
          </p:cNvPicPr>
          <p:nvPr userDrawn="1"/>
        </p:nvPicPr>
        <p:blipFill>
          <a:blip r:embed="rId3"/>
          <a:stretch>
            <a:fillRect/>
          </a:stretch>
        </p:blipFill>
        <p:spPr>
          <a:xfrm>
            <a:off x="11030573" y="565459"/>
            <a:ext cx="635734" cy="445095"/>
          </a:xfrm>
          <a:prstGeom prst="rect">
            <a:avLst/>
          </a:prstGeom>
          <a:ln w="12700">
            <a:miter lim="400000"/>
          </a:ln>
        </p:spPr>
      </p:pic>
    </p:spTree>
  </p:cSld>
  <p:clrMapOvr>
    <a:masterClrMapping/>
  </p:clrMapOvr>
  <p:transition>
    <p:fade/>
  </p:transition>
  <p:hf sldNum="0" hd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Medium Forest ">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 y="16776"/>
            <a:ext cx="12188816" cy="6856209"/>
          </a:xfrm>
          <a:prstGeom prst="rect">
            <a:avLst/>
          </a:prstGeom>
        </p:spPr>
      </p:pic>
      <p:sp>
        <p:nvSpPr>
          <p:cNvPr id="3" name="Content Placeholder 2"/>
          <p:cNvSpPr>
            <a:spLocks noGrp="1"/>
          </p:cNvSpPr>
          <p:nvPr userDrawn="1">
            <p:ph sz="quarter" idx="11"/>
          </p:nvPr>
        </p:nvSpPr>
        <p:spPr>
          <a:xfrm>
            <a:off x="571500" y="1764284"/>
            <a:ext cx="11045952" cy="2289556"/>
          </a:xfrm>
        </p:spPr>
        <p:txBody>
          <a:bodyPr/>
          <a:lstStyle>
            <a:lvl1pPr>
              <a:lnSpc>
                <a:spcPct val="100000"/>
              </a:lnSpc>
              <a:spcBef>
                <a:spcPts val="1100"/>
              </a:spcBef>
              <a:spcAft>
                <a:spcPts val="300"/>
              </a:spcAft>
              <a:defRPr/>
            </a:lvl1pPr>
            <a:lvl2pPr>
              <a:lnSpc>
                <a:spcPct val="100000"/>
              </a:lnSpc>
              <a:spcAft>
                <a:spcPts val="600"/>
              </a:spcAft>
              <a:defRPr>
                <a:solidFill>
                  <a:schemeClr val="bg2"/>
                </a:solidFill>
              </a:defRPr>
            </a:lvl2pPr>
            <a:lvl3pPr>
              <a:lnSpc>
                <a:spcPct val="100000"/>
              </a:lnSpc>
              <a:defRPr>
                <a:solidFill>
                  <a:schemeClr val="bg2"/>
                </a:solidFill>
              </a:defRPr>
            </a:lvl3pPr>
            <a:lvl4pPr>
              <a:lnSpc>
                <a:spcPct val="100000"/>
              </a:lnSpc>
              <a:defRPr>
                <a:solidFill>
                  <a:schemeClr val="bg2"/>
                </a:solidFill>
              </a:defRPr>
            </a:lvl4pPr>
            <a:lvl5pPr>
              <a:lnSpc>
                <a:spcPct val="100000"/>
              </a:lnSpc>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 Placeholder 3"/>
          <p:cNvSpPr>
            <a:spLocks noGrp="1"/>
          </p:cNvSpPr>
          <p:nvPr userDrawn="1">
            <p:ph type="body" sz="quarter" idx="16"/>
          </p:nvPr>
        </p:nvSpPr>
        <p:spPr>
          <a:xfrm>
            <a:off x="571500" y="1097179"/>
            <a:ext cx="11046984" cy="338554"/>
          </a:xfrm>
          <a:noFill/>
          <a:ln>
            <a:noFill/>
          </a:ln>
        </p:spPr>
        <p:txBody>
          <a:bodyPr vert="horz" wrap="square" lIns="0" tIns="0" rIns="0" bIns="0" numCol="1" rtlCol="0" anchor="t" anchorCtr="0" compatLnSpc="1">
            <a:prstTxWarp prst="textNoShape">
              <a:avLst/>
            </a:prstTxWarp>
            <a:spAutoFit/>
          </a:bodyPr>
          <a:lstStyle>
            <a:lvl1pPr>
              <a:defRPr lang="en-US" sz="2200" b="0" i="0" spc="0">
                <a:solidFill>
                  <a:schemeClr val="accent2">
                    <a:lumMod val="75000"/>
                  </a:schemeClr>
                </a:solidFill>
                <a:latin typeface="Salesforce Sans Light" charset="0"/>
                <a:ea typeface="Salesforce Sans Light" charset="0"/>
                <a:cs typeface="Salesforce Sans Light" charset="0"/>
              </a:defRPr>
            </a:lvl1pPr>
          </a:lstStyle>
          <a:p>
            <a:pPr lvl="0">
              <a:lnSpc>
                <a:spcPct val="100000"/>
              </a:lnSpc>
              <a:spcBef>
                <a:spcPts val="0"/>
              </a:spcBef>
              <a:spcAft>
                <a:spcPts val="0"/>
              </a:spcAft>
            </a:pPr>
            <a:r>
              <a:rPr lang="en-US"/>
              <a:t>Edit Master text styles</a:t>
            </a:r>
          </a:p>
        </p:txBody>
      </p:sp>
      <p:sp>
        <p:nvSpPr>
          <p:cNvPr id="19" name="Title 2"/>
          <p:cNvSpPr>
            <a:spLocks noGrp="1"/>
          </p:cNvSpPr>
          <p:nvPr userDrawn="1">
            <p:ph type="title"/>
          </p:nvPr>
        </p:nvSpPr>
        <p:spPr>
          <a:xfrm>
            <a:off x="571500" y="63503"/>
            <a:ext cx="11045952" cy="990119"/>
          </a:xfrm>
        </p:spPr>
        <p:txBody>
          <a:bodyPr/>
          <a:lstStyle>
            <a:lvl1pPr>
              <a:lnSpc>
                <a:spcPct val="95000"/>
              </a:lnSpc>
              <a:defRPr spc="0"/>
            </a:lvl1pPr>
          </a:lstStyle>
          <a:p>
            <a:r>
              <a:rPr lang="en-US"/>
              <a:t>Click to edit Master title style</a:t>
            </a:r>
            <a:endParaRPr lang="en-US" dirty="0"/>
          </a:p>
        </p:txBody>
      </p:sp>
      <p:sp>
        <p:nvSpPr>
          <p:cNvPr id="9" name="Footer Placeholder 3"/>
          <p:cNvSpPr>
            <a:spLocks noGrp="1"/>
          </p:cNvSpPr>
          <p:nvPr>
            <p:ph type="ftr" sz="quarter" idx="17"/>
          </p:nvPr>
        </p:nvSpPr>
        <p:spPr>
          <a:xfrm>
            <a:off x="577850" y="6410462"/>
            <a:ext cx="8870949" cy="213858"/>
          </a:xfrm>
        </p:spPr>
        <p:txBody>
          <a:bodyPr/>
          <a:lstStyle>
            <a:lvl1pPr>
              <a:defRPr>
                <a:solidFill>
                  <a:schemeClr val="bg1"/>
                </a:solidFill>
              </a:defRPr>
            </a:lvl1pPr>
          </a:lstStyle>
          <a:p>
            <a:endParaRPr lang="en-US" dirty="0"/>
          </a:p>
        </p:txBody>
      </p:sp>
      <p:pic>
        <p:nvPicPr>
          <p:cNvPr id="10" name="pasted-image.pdf" descr="pasted-image.pdf"/>
          <p:cNvPicPr>
            <a:picLocks noChangeAspect="1"/>
          </p:cNvPicPr>
          <p:nvPr userDrawn="1"/>
        </p:nvPicPr>
        <p:blipFill>
          <a:blip r:embed="rId3"/>
          <a:stretch>
            <a:fillRect/>
          </a:stretch>
        </p:blipFill>
        <p:spPr>
          <a:xfrm>
            <a:off x="11030573" y="565459"/>
            <a:ext cx="635734" cy="445095"/>
          </a:xfrm>
          <a:prstGeom prst="rect">
            <a:avLst/>
          </a:prstGeom>
          <a:ln w="12700">
            <a:miter lim="400000"/>
          </a:ln>
        </p:spPr>
      </p:pic>
    </p:spTree>
  </p:cSld>
  <p:clrMapOvr>
    <a:masterClrMapping/>
  </p:clrMapOvr>
  <p:transition>
    <p:fade/>
  </p:transition>
  <p:hf sldNum="0" hd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High Forest ">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791"/>
            <a:ext cx="12188816" cy="6856209"/>
          </a:xfrm>
          <a:prstGeom prst="rect">
            <a:avLst/>
          </a:prstGeom>
        </p:spPr>
      </p:pic>
      <p:sp>
        <p:nvSpPr>
          <p:cNvPr id="3" name="Content Placeholder 2"/>
          <p:cNvSpPr>
            <a:spLocks noGrp="1"/>
          </p:cNvSpPr>
          <p:nvPr userDrawn="1">
            <p:ph sz="quarter" idx="11"/>
          </p:nvPr>
        </p:nvSpPr>
        <p:spPr>
          <a:xfrm>
            <a:off x="571500" y="3314319"/>
            <a:ext cx="11045952" cy="2289556"/>
          </a:xfrm>
        </p:spPr>
        <p:txBody>
          <a:bodyPr/>
          <a:lstStyle>
            <a:lvl1pPr>
              <a:lnSpc>
                <a:spcPct val="100000"/>
              </a:lnSpc>
              <a:spcBef>
                <a:spcPts val="1100"/>
              </a:spcBef>
              <a:spcAft>
                <a:spcPts val="300"/>
              </a:spcAft>
              <a:buClr>
                <a:schemeClr val="bg1"/>
              </a:buClr>
              <a:defRPr>
                <a:solidFill>
                  <a:schemeClr val="bg1"/>
                </a:solidFill>
              </a:defRPr>
            </a:lvl1pPr>
            <a:lvl2pPr>
              <a:lnSpc>
                <a:spcPct val="100000"/>
              </a:lnSpc>
              <a:spcAft>
                <a:spcPts val="600"/>
              </a:spcAft>
              <a:buClr>
                <a:schemeClr val="bg1"/>
              </a:buClr>
              <a:defRPr>
                <a:solidFill>
                  <a:schemeClr val="bg1"/>
                </a:solidFill>
              </a:defRPr>
            </a:lvl2pPr>
            <a:lvl3pPr>
              <a:lnSpc>
                <a:spcPct val="100000"/>
              </a:lnSpc>
              <a:buClr>
                <a:schemeClr val="bg1"/>
              </a:buClr>
              <a:defRPr>
                <a:solidFill>
                  <a:schemeClr val="bg1"/>
                </a:solidFill>
              </a:defRPr>
            </a:lvl3pPr>
            <a:lvl4pPr>
              <a:lnSpc>
                <a:spcPct val="100000"/>
              </a:lnSpc>
              <a:buClr>
                <a:schemeClr val="bg1"/>
              </a:buClr>
              <a:defRPr>
                <a:solidFill>
                  <a:schemeClr val="bg1"/>
                </a:solidFill>
              </a:defRPr>
            </a:lvl4pPr>
            <a:lvl5pPr>
              <a:lnSpc>
                <a:spcPct val="100000"/>
              </a:lnSpc>
              <a:buClr>
                <a:schemeClr val="bg1"/>
              </a:buCl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 Placeholder 3"/>
          <p:cNvSpPr>
            <a:spLocks noGrp="1"/>
          </p:cNvSpPr>
          <p:nvPr userDrawn="1">
            <p:ph type="body" sz="quarter" idx="16"/>
          </p:nvPr>
        </p:nvSpPr>
        <p:spPr>
          <a:xfrm>
            <a:off x="571500" y="1097179"/>
            <a:ext cx="11046984" cy="338554"/>
          </a:xfrm>
          <a:noFill/>
          <a:ln>
            <a:noFill/>
          </a:ln>
        </p:spPr>
        <p:txBody>
          <a:bodyPr vert="horz" wrap="square" lIns="0" tIns="0" rIns="0" bIns="0" numCol="1" rtlCol="0" anchor="t" anchorCtr="0" compatLnSpc="1">
            <a:prstTxWarp prst="textNoShape">
              <a:avLst/>
            </a:prstTxWarp>
            <a:spAutoFit/>
          </a:bodyPr>
          <a:lstStyle>
            <a:lvl1pPr>
              <a:defRPr lang="en-US" sz="2200" b="0" i="0" spc="0">
                <a:solidFill>
                  <a:schemeClr val="accent2">
                    <a:lumMod val="75000"/>
                  </a:schemeClr>
                </a:solidFill>
                <a:latin typeface="Salesforce Sans Light" charset="0"/>
                <a:ea typeface="Salesforce Sans Light" charset="0"/>
                <a:cs typeface="Salesforce Sans Light" charset="0"/>
              </a:defRPr>
            </a:lvl1pPr>
          </a:lstStyle>
          <a:p>
            <a:pPr lvl="0">
              <a:lnSpc>
                <a:spcPct val="100000"/>
              </a:lnSpc>
              <a:spcBef>
                <a:spcPts val="0"/>
              </a:spcBef>
              <a:spcAft>
                <a:spcPts val="0"/>
              </a:spcAft>
            </a:pPr>
            <a:r>
              <a:rPr lang="en-US"/>
              <a:t>Edit Master text styles</a:t>
            </a:r>
          </a:p>
        </p:txBody>
      </p:sp>
      <p:sp>
        <p:nvSpPr>
          <p:cNvPr id="19" name="Title 2"/>
          <p:cNvSpPr>
            <a:spLocks noGrp="1"/>
          </p:cNvSpPr>
          <p:nvPr userDrawn="1">
            <p:ph type="title"/>
          </p:nvPr>
        </p:nvSpPr>
        <p:spPr>
          <a:xfrm>
            <a:off x="571500" y="63503"/>
            <a:ext cx="11045952" cy="990119"/>
          </a:xfrm>
        </p:spPr>
        <p:txBody>
          <a:bodyPr/>
          <a:lstStyle>
            <a:lvl1pPr>
              <a:lnSpc>
                <a:spcPct val="95000"/>
              </a:lnSpc>
              <a:defRPr spc="0"/>
            </a:lvl1pPr>
          </a:lstStyle>
          <a:p>
            <a:r>
              <a:rPr lang="en-US"/>
              <a:t>Click to edit Master title style</a:t>
            </a:r>
            <a:endParaRPr lang="en-US" dirty="0"/>
          </a:p>
        </p:txBody>
      </p:sp>
      <p:sp>
        <p:nvSpPr>
          <p:cNvPr id="9" name="Footer Placeholder 3"/>
          <p:cNvSpPr>
            <a:spLocks noGrp="1"/>
          </p:cNvSpPr>
          <p:nvPr>
            <p:ph type="ftr" sz="quarter" idx="17"/>
          </p:nvPr>
        </p:nvSpPr>
        <p:spPr>
          <a:xfrm>
            <a:off x="577850" y="6410462"/>
            <a:ext cx="8870949" cy="213858"/>
          </a:xfrm>
        </p:spPr>
        <p:txBody>
          <a:bodyPr/>
          <a:lstStyle>
            <a:lvl1pPr>
              <a:defRPr>
                <a:solidFill>
                  <a:schemeClr val="bg1"/>
                </a:solidFill>
              </a:defRPr>
            </a:lvl1pPr>
          </a:lstStyle>
          <a:p>
            <a:endParaRPr lang="en-US" dirty="0"/>
          </a:p>
        </p:txBody>
      </p:sp>
      <p:pic>
        <p:nvPicPr>
          <p:cNvPr id="10" name="pasted-image.pdf" descr="pasted-image.pdf"/>
          <p:cNvPicPr>
            <a:picLocks noChangeAspect="1"/>
          </p:cNvPicPr>
          <p:nvPr userDrawn="1"/>
        </p:nvPicPr>
        <p:blipFill>
          <a:blip r:embed="rId3"/>
          <a:stretch>
            <a:fillRect/>
          </a:stretch>
        </p:blipFill>
        <p:spPr>
          <a:xfrm>
            <a:off x="11030573" y="565459"/>
            <a:ext cx="635734" cy="445095"/>
          </a:xfrm>
          <a:prstGeom prst="rect">
            <a:avLst/>
          </a:prstGeom>
          <a:ln w="12700">
            <a:miter lim="400000"/>
          </a:ln>
        </p:spPr>
      </p:pic>
    </p:spTree>
  </p:cSld>
  <p:clrMapOvr>
    <a:masterClrMapping/>
  </p:clrMapOvr>
  <p:transition>
    <p:fade/>
  </p:transition>
  <p:hf sldNum="0" hd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Low Plains - Footer">
    <p:spTree>
      <p:nvGrpSpPr>
        <p:cNvPr id="1" name=""/>
        <p:cNvGrpSpPr/>
        <p:nvPr/>
      </p:nvGrpSpPr>
      <p:grpSpPr>
        <a:xfrm>
          <a:off x="0" y="0"/>
          <a:ext cx="0" cy="0"/>
          <a:chOff x="0" y="0"/>
          <a:chExt cx="0" cy="0"/>
        </a:xfrm>
      </p:grpSpPr>
      <p:pic>
        <p:nvPicPr>
          <p:cNvPr id="15" name="Picture 14"/>
          <p:cNvPicPr>
            <a:picLocks noChangeAspect="1"/>
          </p:cNvPicPr>
          <p:nvPr userDrawn="1"/>
        </p:nvPicPr>
        <p:blipFill rotWithShape="1">
          <a:blip r:embed="rId2">
            <a:extLst>
              <a:ext uri="{28A0092B-C50C-407E-A947-70E740481C1C}">
                <a14:useLocalDpi xmlns:a14="http://schemas.microsoft.com/office/drawing/2010/main" val="0"/>
              </a:ext>
            </a:extLst>
          </a:blip>
          <a:srcRect b="74213"/>
          <a:stretch/>
        </p:blipFill>
        <p:spPr>
          <a:xfrm>
            <a:off x="4" y="0"/>
            <a:ext cx="12188816" cy="1764283"/>
          </a:xfrm>
          <a:prstGeom prst="rect">
            <a:avLst/>
          </a:prstGeom>
        </p:spPr>
      </p:pic>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b="8027"/>
          <a:stretch/>
        </p:blipFill>
        <p:spPr>
          <a:xfrm>
            <a:off x="4" y="565459"/>
            <a:ext cx="12188816" cy="6292541"/>
          </a:xfrm>
          <a:prstGeom prst="rect">
            <a:avLst/>
          </a:prstGeom>
        </p:spPr>
      </p:pic>
      <p:pic>
        <p:nvPicPr>
          <p:cNvPr id="12" name="Drk Green Tree.png" descr="Drk Green Tree.png"/>
          <p:cNvPicPr>
            <a:picLocks noChangeAspect="1"/>
          </p:cNvPicPr>
          <p:nvPr userDrawn="1"/>
        </p:nvPicPr>
        <p:blipFill>
          <a:blip r:embed="rId3"/>
          <a:stretch>
            <a:fillRect/>
          </a:stretch>
        </p:blipFill>
        <p:spPr>
          <a:xfrm>
            <a:off x="121180" y="5976427"/>
            <a:ext cx="416703" cy="745323"/>
          </a:xfrm>
          <a:prstGeom prst="rect">
            <a:avLst/>
          </a:prstGeom>
          <a:ln w="3175">
            <a:miter lim="400000"/>
          </a:ln>
        </p:spPr>
      </p:pic>
      <p:sp>
        <p:nvSpPr>
          <p:cNvPr id="3" name="Content Placeholder 2"/>
          <p:cNvSpPr>
            <a:spLocks noGrp="1"/>
          </p:cNvSpPr>
          <p:nvPr userDrawn="1">
            <p:ph sz="quarter" idx="11"/>
          </p:nvPr>
        </p:nvSpPr>
        <p:spPr>
          <a:xfrm>
            <a:off x="571500" y="1764284"/>
            <a:ext cx="11045952" cy="2289556"/>
          </a:xfrm>
        </p:spPr>
        <p:txBody>
          <a:bodyPr/>
          <a:lstStyle>
            <a:lvl1pPr>
              <a:lnSpc>
                <a:spcPct val="100000"/>
              </a:lnSpc>
              <a:spcBef>
                <a:spcPts val="1100"/>
              </a:spcBef>
              <a:spcAft>
                <a:spcPts val="300"/>
              </a:spcAft>
              <a:defRPr/>
            </a:lvl1pPr>
            <a:lvl2pPr>
              <a:lnSpc>
                <a:spcPct val="100000"/>
              </a:lnSpc>
              <a:spcAft>
                <a:spcPts val="600"/>
              </a:spcAft>
              <a:defRPr>
                <a:solidFill>
                  <a:schemeClr val="bg2"/>
                </a:solidFill>
              </a:defRPr>
            </a:lvl2pPr>
            <a:lvl3pPr>
              <a:lnSpc>
                <a:spcPct val="100000"/>
              </a:lnSpc>
              <a:defRPr>
                <a:solidFill>
                  <a:schemeClr val="bg2"/>
                </a:solidFill>
              </a:defRPr>
            </a:lvl3pPr>
            <a:lvl4pPr>
              <a:lnSpc>
                <a:spcPct val="100000"/>
              </a:lnSpc>
              <a:defRPr>
                <a:solidFill>
                  <a:schemeClr val="bg2"/>
                </a:solidFill>
              </a:defRPr>
            </a:lvl4pPr>
            <a:lvl5pPr>
              <a:lnSpc>
                <a:spcPct val="100000"/>
              </a:lnSpc>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 Placeholder 3"/>
          <p:cNvSpPr>
            <a:spLocks noGrp="1"/>
          </p:cNvSpPr>
          <p:nvPr userDrawn="1">
            <p:ph type="body" sz="quarter" idx="16"/>
          </p:nvPr>
        </p:nvSpPr>
        <p:spPr>
          <a:xfrm>
            <a:off x="571500" y="1097179"/>
            <a:ext cx="11046984" cy="338554"/>
          </a:xfrm>
          <a:noFill/>
          <a:ln>
            <a:noFill/>
          </a:ln>
        </p:spPr>
        <p:txBody>
          <a:bodyPr vert="horz" wrap="square" lIns="0" tIns="0" rIns="0" bIns="0" numCol="1" rtlCol="0" anchor="t" anchorCtr="0" compatLnSpc="1">
            <a:prstTxWarp prst="textNoShape">
              <a:avLst/>
            </a:prstTxWarp>
            <a:spAutoFit/>
          </a:bodyPr>
          <a:lstStyle>
            <a:lvl1pPr>
              <a:defRPr lang="en-US" sz="2200" b="0" i="0" spc="0">
                <a:solidFill>
                  <a:schemeClr val="accent2">
                    <a:lumMod val="75000"/>
                  </a:schemeClr>
                </a:solidFill>
                <a:latin typeface="Salesforce Sans Light" charset="0"/>
                <a:ea typeface="Salesforce Sans Light" charset="0"/>
                <a:cs typeface="Salesforce Sans Light" charset="0"/>
              </a:defRPr>
            </a:lvl1pPr>
          </a:lstStyle>
          <a:p>
            <a:pPr lvl="0">
              <a:lnSpc>
                <a:spcPct val="100000"/>
              </a:lnSpc>
              <a:spcBef>
                <a:spcPts val="0"/>
              </a:spcBef>
              <a:spcAft>
                <a:spcPts val="0"/>
              </a:spcAft>
            </a:pPr>
            <a:r>
              <a:rPr lang="en-US"/>
              <a:t>Edit Master text styles</a:t>
            </a:r>
          </a:p>
        </p:txBody>
      </p:sp>
      <p:sp>
        <p:nvSpPr>
          <p:cNvPr id="19" name="Title 2"/>
          <p:cNvSpPr>
            <a:spLocks noGrp="1"/>
          </p:cNvSpPr>
          <p:nvPr userDrawn="1">
            <p:ph type="title"/>
          </p:nvPr>
        </p:nvSpPr>
        <p:spPr>
          <a:xfrm>
            <a:off x="571500" y="63503"/>
            <a:ext cx="11045952" cy="990119"/>
          </a:xfrm>
        </p:spPr>
        <p:txBody>
          <a:bodyPr/>
          <a:lstStyle>
            <a:lvl1pPr>
              <a:lnSpc>
                <a:spcPct val="95000"/>
              </a:lnSpc>
              <a:defRPr spc="0"/>
            </a:lvl1pPr>
          </a:lstStyle>
          <a:p>
            <a:r>
              <a:rPr lang="en-US"/>
              <a:t>Click to edit Master title style</a:t>
            </a:r>
            <a:endParaRPr lang="en-US" dirty="0"/>
          </a:p>
        </p:txBody>
      </p:sp>
      <p:sp>
        <p:nvSpPr>
          <p:cNvPr id="9" name="Footer Placeholder 3"/>
          <p:cNvSpPr>
            <a:spLocks noGrp="1"/>
          </p:cNvSpPr>
          <p:nvPr>
            <p:ph type="ftr" sz="quarter" idx="17"/>
          </p:nvPr>
        </p:nvSpPr>
        <p:spPr>
          <a:xfrm>
            <a:off x="577850" y="6410462"/>
            <a:ext cx="8870949" cy="213858"/>
          </a:xfrm>
        </p:spPr>
        <p:txBody>
          <a:bodyPr/>
          <a:lstStyle>
            <a:lvl1pPr>
              <a:defRPr>
                <a:solidFill>
                  <a:schemeClr val="bg1"/>
                </a:solidFill>
              </a:defRPr>
            </a:lvl1pPr>
          </a:lstStyle>
          <a:p>
            <a:endParaRPr lang="en-US" dirty="0"/>
          </a:p>
        </p:txBody>
      </p:sp>
      <p:pic>
        <p:nvPicPr>
          <p:cNvPr id="20" name="Drk Green Tree.png" descr="Drk Green Tree.png"/>
          <p:cNvPicPr>
            <a:picLocks noChangeAspect="1"/>
          </p:cNvPicPr>
          <p:nvPr userDrawn="1"/>
        </p:nvPicPr>
        <p:blipFill rotWithShape="1">
          <a:blip r:embed="rId3"/>
          <a:srcRect r="29477"/>
          <a:stretch/>
        </p:blipFill>
        <p:spPr>
          <a:xfrm>
            <a:off x="11905512" y="6056749"/>
            <a:ext cx="262200" cy="665001"/>
          </a:xfrm>
          <a:prstGeom prst="rect">
            <a:avLst/>
          </a:prstGeom>
          <a:ln w="3175">
            <a:miter lim="400000"/>
          </a:ln>
        </p:spPr>
      </p:pic>
      <p:pic>
        <p:nvPicPr>
          <p:cNvPr id="10" name="pasted-image.pdf" descr="pasted-image.pdf"/>
          <p:cNvPicPr>
            <a:picLocks noChangeAspect="1"/>
          </p:cNvPicPr>
          <p:nvPr userDrawn="1"/>
        </p:nvPicPr>
        <p:blipFill>
          <a:blip r:embed="rId4"/>
          <a:stretch>
            <a:fillRect/>
          </a:stretch>
        </p:blipFill>
        <p:spPr>
          <a:xfrm>
            <a:off x="11030573" y="565459"/>
            <a:ext cx="635734" cy="445095"/>
          </a:xfrm>
          <a:prstGeom prst="rect">
            <a:avLst/>
          </a:prstGeom>
          <a:ln w="12700">
            <a:miter lim="400000"/>
          </a:ln>
        </p:spPr>
      </p:pic>
      <p:pic>
        <p:nvPicPr>
          <p:cNvPr id="13" name="Golden-Tree.png" descr="Golden-Tree.png"/>
          <p:cNvPicPr>
            <a:picLocks noChangeAspect="1"/>
          </p:cNvPicPr>
          <p:nvPr userDrawn="1"/>
        </p:nvPicPr>
        <p:blipFill rotWithShape="1">
          <a:blip r:embed="rId5"/>
          <a:srcRect l="36158" t="1178" r="-12516" b="10074"/>
          <a:stretch/>
        </p:blipFill>
        <p:spPr>
          <a:xfrm flipH="1">
            <a:off x="11778629" y="5971906"/>
            <a:ext cx="410196" cy="785108"/>
          </a:xfrm>
          <a:prstGeom prst="rect">
            <a:avLst/>
          </a:prstGeom>
          <a:ln w="3175">
            <a:miter lim="400000"/>
          </a:ln>
        </p:spPr>
      </p:pic>
      <p:pic>
        <p:nvPicPr>
          <p:cNvPr id="14" name="Golden-Tree.png" descr="Golden-Tree.png"/>
          <p:cNvPicPr>
            <a:picLocks noChangeAspect="1"/>
          </p:cNvPicPr>
          <p:nvPr userDrawn="1"/>
        </p:nvPicPr>
        <p:blipFill rotWithShape="1">
          <a:blip r:embed="rId5"/>
          <a:srcRect l="35957" t="1178" b="1178"/>
          <a:stretch/>
        </p:blipFill>
        <p:spPr>
          <a:xfrm>
            <a:off x="4" y="5864329"/>
            <a:ext cx="376514" cy="945349"/>
          </a:xfrm>
          <a:prstGeom prst="rect">
            <a:avLst/>
          </a:prstGeom>
          <a:ln w="3175">
            <a:miter lim="400000"/>
          </a:ln>
        </p:spPr>
      </p:pic>
      <p:pic>
        <p:nvPicPr>
          <p:cNvPr id="21" name="Drk Green Tree.png" descr="Drk Green Tree.png"/>
          <p:cNvPicPr>
            <a:picLocks noChangeAspect="1"/>
          </p:cNvPicPr>
          <p:nvPr userDrawn="1"/>
        </p:nvPicPr>
        <p:blipFill>
          <a:blip r:embed="rId3"/>
          <a:stretch>
            <a:fillRect/>
          </a:stretch>
        </p:blipFill>
        <p:spPr>
          <a:xfrm>
            <a:off x="11663431" y="6258157"/>
            <a:ext cx="278905" cy="498856"/>
          </a:xfrm>
          <a:prstGeom prst="rect">
            <a:avLst/>
          </a:prstGeom>
          <a:ln w="3175">
            <a:miter lim="400000"/>
          </a:ln>
        </p:spPr>
      </p:pic>
      <p:pic>
        <p:nvPicPr>
          <p:cNvPr id="22" name="Drk Green Tree.png" descr="Drk Green Tree.png"/>
          <p:cNvPicPr>
            <a:picLocks noChangeAspect="1"/>
          </p:cNvPicPr>
          <p:nvPr userDrawn="1"/>
        </p:nvPicPr>
        <p:blipFill rotWithShape="1">
          <a:blip r:embed="rId3"/>
          <a:srcRect l="7335" t="89865" r="69644" b="-7511"/>
          <a:stretch/>
        </p:blipFill>
        <p:spPr>
          <a:xfrm>
            <a:off x="12117753" y="6721750"/>
            <a:ext cx="73806" cy="101181"/>
          </a:xfrm>
          <a:prstGeom prst="rect">
            <a:avLst/>
          </a:prstGeom>
          <a:ln w="3175">
            <a:miter lim="400000"/>
          </a:ln>
        </p:spPr>
      </p:pic>
    </p:spTree>
  </p:cSld>
  <p:clrMapOvr>
    <a:masterClrMapping/>
  </p:clrMapOvr>
  <p:transition>
    <p:fade/>
  </p:transition>
  <p:hf sldNum="0" hd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Low Plains">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 y="16776"/>
            <a:ext cx="12188816" cy="6856209"/>
          </a:xfrm>
          <a:prstGeom prst="rect">
            <a:avLst/>
          </a:prstGeom>
        </p:spPr>
      </p:pic>
      <p:sp>
        <p:nvSpPr>
          <p:cNvPr id="3" name="Content Placeholder 2"/>
          <p:cNvSpPr>
            <a:spLocks noGrp="1"/>
          </p:cNvSpPr>
          <p:nvPr userDrawn="1">
            <p:ph sz="quarter" idx="11"/>
          </p:nvPr>
        </p:nvSpPr>
        <p:spPr>
          <a:xfrm>
            <a:off x="571500" y="1764284"/>
            <a:ext cx="11045952" cy="2289556"/>
          </a:xfrm>
        </p:spPr>
        <p:txBody>
          <a:bodyPr/>
          <a:lstStyle>
            <a:lvl1pPr>
              <a:lnSpc>
                <a:spcPct val="100000"/>
              </a:lnSpc>
              <a:spcBef>
                <a:spcPts val="1100"/>
              </a:spcBef>
              <a:spcAft>
                <a:spcPts val="300"/>
              </a:spcAft>
              <a:defRPr/>
            </a:lvl1pPr>
            <a:lvl2pPr>
              <a:lnSpc>
                <a:spcPct val="100000"/>
              </a:lnSpc>
              <a:spcAft>
                <a:spcPts val="600"/>
              </a:spcAft>
              <a:defRPr>
                <a:solidFill>
                  <a:schemeClr val="bg2"/>
                </a:solidFill>
              </a:defRPr>
            </a:lvl2pPr>
            <a:lvl3pPr>
              <a:lnSpc>
                <a:spcPct val="100000"/>
              </a:lnSpc>
              <a:defRPr>
                <a:solidFill>
                  <a:schemeClr val="bg2"/>
                </a:solidFill>
              </a:defRPr>
            </a:lvl3pPr>
            <a:lvl4pPr>
              <a:lnSpc>
                <a:spcPct val="100000"/>
              </a:lnSpc>
              <a:defRPr>
                <a:solidFill>
                  <a:schemeClr val="bg2"/>
                </a:solidFill>
              </a:defRPr>
            </a:lvl4pPr>
            <a:lvl5pPr>
              <a:lnSpc>
                <a:spcPct val="100000"/>
              </a:lnSpc>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 Placeholder 3"/>
          <p:cNvSpPr>
            <a:spLocks noGrp="1"/>
          </p:cNvSpPr>
          <p:nvPr userDrawn="1">
            <p:ph type="body" sz="quarter" idx="16"/>
          </p:nvPr>
        </p:nvSpPr>
        <p:spPr>
          <a:xfrm>
            <a:off x="571500" y="1097179"/>
            <a:ext cx="11046984" cy="338554"/>
          </a:xfrm>
          <a:noFill/>
          <a:ln>
            <a:noFill/>
          </a:ln>
        </p:spPr>
        <p:txBody>
          <a:bodyPr vert="horz" wrap="square" lIns="0" tIns="0" rIns="0" bIns="0" numCol="1" rtlCol="0" anchor="t" anchorCtr="0" compatLnSpc="1">
            <a:prstTxWarp prst="textNoShape">
              <a:avLst/>
            </a:prstTxWarp>
            <a:spAutoFit/>
          </a:bodyPr>
          <a:lstStyle>
            <a:lvl1pPr>
              <a:defRPr lang="en-US" sz="2200" b="0" i="0" spc="0">
                <a:solidFill>
                  <a:schemeClr val="accent2">
                    <a:lumMod val="75000"/>
                  </a:schemeClr>
                </a:solidFill>
                <a:latin typeface="Salesforce Sans Light" charset="0"/>
                <a:ea typeface="Salesforce Sans Light" charset="0"/>
                <a:cs typeface="Salesforce Sans Light" charset="0"/>
              </a:defRPr>
            </a:lvl1pPr>
          </a:lstStyle>
          <a:p>
            <a:pPr lvl="0">
              <a:lnSpc>
                <a:spcPct val="100000"/>
              </a:lnSpc>
              <a:spcBef>
                <a:spcPts val="0"/>
              </a:spcBef>
              <a:spcAft>
                <a:spcPts val="0"/>
              </a:spcAft>
            </a:pPr>
            <a:r>
              <a:rPr lang="en-US"/>
              <a:t>Edit Master text styles</a:t>
            </a:r>
          </a:p>
        </p:txBody>
      </p:sp>
      <p:sp>
        <p:nvSpPr>
          <p:cNvPr id="19" name="Title 2"/>
          <p:cNvSpPr>
            <a:spLocks noGrp="1"/>
          </p:cNvSpPr>
          <p:nvPr userDrawn="1">
            <p:ph type="title"/>
          </p:nvPr>
        </p:nvSpPr>
        <p:spPr>
          <a:xfrm>
            <a:off x="571500" y="63503"/>
            <a:ext cx="11045952" cy="990119"/>
          </a:xfrm>
        </p:spPr>
        <p:txBody>
          <a:bodyPr/>
          <a:lstStyle>
            <a:lvl1pPr>
              <a:lnSpc>
                <a:spcPct val="95000"/>
              </a:lnSpc>
              <a:defRPr spc="0"/>
            </a:lvl1pPr>
          </a:lstStyle>
          <a:p>
            <a:r>
              <a:rPr lang="en-US"/>
              <a:t>Click to edit Master title style</a:t>
            </a:r>
            <a:endParaRPr lang="en-US" dirty="0"/>
          </a:p>
        </p:txBody>
      </p:sp>
      <p:sp>
        <p:nvSpPr>
          <p:cNvPr id="9" name="Footer Placeholder 3"/>
          <p:cNvSpPr>
            <a:spLocks noGrp="1"/>
          </p:cNvSpPr>
          <p:nvPr>
            <p:ph type="ftr" sz="quarter" idx="17"/>
          </p:nvPr>
        </p:nvSpPr>
        <p:spPr>
          <a:xfrm>
            <a:off x="577850" y="6410462"/>
            <a:ext cx="8870949" cy="213858"/>
          </a:xfrm>
        </p:spPr>
        <p:txBody>
          <a:bodyPr/>
          <a:lstStyle>
            <a:lvl1pPr>
              <a:defRPr>
                <a:solidFill>
                  <a:schemeClr val="bg1"/>
                </a:solidFill>
              </a:defRPr>
            </a:lvl1pPr>
          </a:lstStyle>
          <a:p>
            <a:endParaRPr lang="en-US" dirty="0"/>
          </a:p>
        </p:txBody>
      </p:sp>
      <p:pic>
        <p:nvPicPr>
          <p:cNvPr id="10" name="pasted-image.pdf" descr="pasted-image.pdf"/>
          <p:cNvPicPr>
            <a:picLocks noChangeAspect="1"/>
          </p:cNvPicPr>
          <p:nvPr userDrawn="1"/>
        </p:nvPicPr>
        <p:blipFill>
          <a:blip r:embed="rId3"/>
          <a:stretch>
            <a:fillRect/>
          </a:stretch>
        </p:blipFill>
        <p:spPr>
          <a:xfrm>
            <a:off x="11030573" y="565459"/>
            <a:ext cx="635734" cy="445095"/>
          </a:xfrm>
          <a:prstGeom prst="rect">
            <a:avLst/>
          </a:prstGeom>
          <a:ln w="12700">
            <a:miter lim="400000"/>
          </a:ln>
        </p:spPr>
      </p:pic>
      <p:pic>
        <p:nvPicPr>
          <p:cNvPr id="11" name="3-Trees-2.png" descr="3-Trees-2.png"/>
          <p:cNvPicPr>
            <a:picLocks noChangeAspect="1"/>
          </p:cNvPicPr>
          <p:nvPr userDrawn="1"/>
        </p:nvPicPr>
        <p:blipFill rotWithShape="1">
          <a:blip r:embed="rId4"/>
          <a:srcRect l="1" t="1395" r="41303" b="1395"/>
          <a:stretch/>
        </p:blipFill>
        <p:spPr>
          <a:xfrm>
            <a:off x="11652860" y="5230122"/>
            <a:ext cx="532935" cy="1459989"/>
          </a:xfrm>
          <a:prstGeom prst="rect">
            <a:avLst/>
          </a:prstGeom>
          <a:ln w="3175">
            <a:miter lim="400000"/>
          </a:ln>
        </p:spPr>
      </p:pic>
      <p:pic>
        <p:nvPicPr>
          <p:cNvPr id="14" name="Golden-Tree.png" descr="Golden-Tree.png"/>
          <p:cNvPicPr>
            <a:picLocks noChangeAspect="1"/>
          </p:cNvPicPr>
          <p:nvPr userDrawn="1"/>
        </p:nvPicPr>
        <p:blipFill rotWithShape="1">
          <a:blip r:embed="rId5"/>
          <a:srcRect l="31382" t="1178" b="1178"/>
          <a:stretch/>
        </p:blipFill>
        <p:spPr>
          <a:xfrm>
            <a:off x="4" y="5413548"/>
            <a:ext cx="383455" cy="898591"/>
          </a:xfrm>
          <a:prstGeom prst="rect">
            <a:avLst/>
          </a:prstGeom>
          <a:ln w="3175">
            <a:miter lim="400000"/>
          </a:ln>
        </p:spPr>
      </p:pic>
      <p:pic>
        <p:nvPicPr>
          <p:cNvPr id="12" name="Drk Green Tree.png" descr="Drk Green Tree.png"/>
          <p:cNvPicPr>
            <a:picLocks noChangeAspect="1"/>
          </p:cNvPicPr>
          <p:nvPr userDrawn="1"/>
        </p:nvPicPr>
        <p:blipFill>
          <a:blip r:embed="rId6"/>
          <a:stretch>
            <a:fillRect/>
          </a:stretch>
        </p:blipFill>
        <p:spPr>
          <a:xfrm>
            <a:off x="255650" y="5614737"/>
            <a:ext cx="325715" cy="582580"/>
          </a:xfrm>
          <a:prstGeom prst="rect">
            <a:avLst/>
          </a:prstGeom>
          <a:ln w="3175">
            <a:miter lim="400000"/>
          </a:ln>
        </p:spPr>
      </p:pic>
    </p:spTree>
  </p:cSld>
  <p:clrMapOvr>
    <a:masterClrMapping/>
  </p:clrMapOvr>
  <p:transition>
    <p:fade/>
  </p:transition>
  <p:hf sldNum="0" hd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Medium Plains">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 y="16776"/>
            <a:ext cx="12188816" cy="6856209"/>
          </a:xfrm>
          <a:prstGeom prst="rect">
            <a:avLst/>
          </a:prstGeom>
        </p:spPr>
      </p:pic>
      <p:sp>
        <p:nvSpPr>
          <p:cNvPr id="3" name="Content Placeholder 2"/>
          <p:cNvSpPr>
            <a:spLocks noGrp="1"/>
          </p:cNvSpPr>
          <p:nvPr userDrawn="1">
            <p:ph sz="quarter" idx="11"/>
          </p:nvPr>
        </p:nvSpPr>
        <p:spPr>
          <a:xfrm>
            <a:off x="571500" y="1764284"/>
            <a:ext cx="11045952" cy="2289556"/>
          </a:xfrm>
        </p:spPr>
        <p:txBody>
          <a:bodyPr/>
          <a:lstStyle>
            <a:lvl1pPr>
              <a:lnSpc>
                <a:spcPct val="100000"/>
              </a:lnSpc>
              <a:spcBef>
                <a:spcPts val="1100"/>
              </a:spcBef>
              <a:spcAft>
                <a:spcPts val="300"/>
              </a:spcAft>
              <a:defRPr/>
            </a:lvl1pPr>
            <a:lvl2pPr>
              <a:lnSpc>
                <a:spcPct val="100000"/>
              </a:lnSpc>
              <a:spcAft>
                <a:spcPts val="600"/>
              </a:spcAft>
              <a:defRPr>
                <a:solidFill>
                  <a:schemeClr val="bg2"/>
                </a:solidFill>
              </a:defRPr>
            </a:lvl2pPr>
            <a:lvl3pPr>
              <a:lnSpc>
                <a:spcPct val="100000"/>
              </a:lnSpc>
              <a:defRPr>
                <a:solidFill>
                  <a:schemeClr val="bg2"/>
                </a:solidFill>
              </a:defRPr>
            </a:lvl3pPr>
            <a:lvl4pPr>
              <a:lnSpc>
                <a:spcPct val="100000"/>
              </a:lnSpc>
              <a:defRPr>
                <a:solidFill>
                  <a:schemeClr val="bg2"/>
                </a:solidFill>
              </a:defRPr>
            </a:lvl4pPr>
            <a:lvl5pPr>
              <a:lnSpc>
                <a:spcPct val="100000"/>
              </a:lnSpc>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 Placeholder 3"/>
          <p:cNvSpPr>
            <a:spLocks noGrp="1"/>
          </p:cNvSpPr>
          <p:nvPr userDrawn="1">
            <p:ph type="body" sz="quarter" idx="16"/>
          </p:nvPr>
        </p:nvSpPr>
        <p:spPr>
          <a:xfrm>
            <a:off x="571500" y="1097179"/>
            <a:ext cx="11046984" cy="338554"/>
          </a:xfrm>
          <a:noFill/>
          <a:ln>
            <a:noFill/>
          </a:ln>
        </p:spPr>
        <p:txBody>
          <a:bodyPr vert="horz" wrap="square" lIns="0" tIns="0" rIns="0" bIns="0" numCol="1" rtlCol="0" anchor="t" anchorCtr="0" compatLnSpc="1">
            <a:prstTxWarp prst="textNoShape">
              <a:avLst/>
            </a:prstTxWarp>
            <a:spAutoFit/>
          </a:bodyPr>
          <a:lstStyle>
            <a:lvl1pPr>
              <a:defRPr lang="en-US" sz="2200" b="0" i="0" spc="0">
                <a:solidFill>
                  <a:schemeClr val="accent2">
                    <a:lumMod val="75000"/>
                  </a:schemeClr>
                </a:solidFill>
                <a:latin typeface="Salesforce Sans Light" charset="0"/>
                <a:ea typeface="Salesforce Sans Light" charset="0"/>
                <a:cs typeface="Salesforce Sans Light" charset="0"/>
              </a:defRPr>
            </a:lvl1pPr>
          </a:lstStyle>
          <a:p>
            <a:pPr lvl="0">
              <a:lnSpc>
                <a:spcPct val="100000"/>
              </a:lnSpc>
              <a:spcBef>
                <a:spcPts val="0"/>
              </a:spcBef>
              <a:spcAft>
                <a:spcPts val="0"/>
              </a:spcAft>
            </a:pPr>
            <a:r>
              <a:rPr lang="en-US"/>
              <a:t>Edit Master text styles</a:t>
            </a:r>
          </a:p>
        </p:txBody>
      </p:sp>
      <p:sp>
        <p:nvSpPr>
          <p:cNvPr id="19" name="Title 2"/>
          <p:cNvSpPr>
            <a:spLocks noGrp="1"/>
          </p:cNvSpPr>
          <p:nvPr userDrawn="1">
            <p:ph type="title"/>
          </p:nvPr>
        </p:nvSpPr>
        <p:spPr>
          <a:xfrm>
            <a:off x="571500" y="63503"/>
            <a:ext cx="11045952" cy="990119"/>
          </a:xfrm>
        </p:spPr>
        <p:txBody>
          <a:bodyPr/>
          <a:lstStyle>
            <a:lvl1pPr>
              <a:lnSpc>
                <a:spcPct val="95000"/>
              </a:lnSpc>
              <a:defRPr spc="0"/>
            </a:lvl1pPr>
          </a:lstStyle>
          <a:p>
            <a:r>
              <a:rPr lang="en-US"/>
              <a:t>Click to edit Master title style</a:t>
            </a:r>
            <a:endParaRPr lang="en-US" dirty="0"/>
          </a:p>
        </p:txBody>
      </p:sp>
      <p:sp>
        <p:nvSpPr>
          <p:cNvPr id="9" name="Footer Placeholder 3"/>
          <p:cNvSpPr>
            <a:spLocks noGrp="1"/>
          </p:cNvSpPr>
          <p:nvPr>
            <p:ph type="ftr" sz="quarter" idx="17"/>
          </p:nvPr>
        </p:nvSpPr>
        <p:spPr>
          <a:xfrm>
            <a:off x="577850" y="6410462"/>
            <a:ext cx="8870949" cy="213858"/>
          </a:xfrm>
        </p:spPr>
        <p:txBody>
          <a:bodyPr/>
          <a:lstStyle>
            <a:lvl1pPr>
              <a:defRPr>
                <a:solidFill>
                  <a:schemeClr val="bg1"/>
                </a:solidFill>
              </a:defRPr>
            </a:lvl1pPr>
          </a:lstStyle>
          <a:p>
            <a:endParaRPr lang="en-US" dirty="0"/>
          </a:p>
        </p:txBody>
      </p:sp>
      <p:pic>
        <p:nvPicPr>
          <p:cNvPr id="10" name="pasted-image.pdf" descr="pasted-image.pdf"/>
          <p:cNvPicPr>
            <a:picLocks noChangeAspect="1"/>
          </p:cNvPicPr>
          <p:nvPr userDrawn="1"/>
        </p:nvPicPr>
        <p:blipFill>
          <a:blip r:embed="rId3"/>
          <a:stretch>
            <a:fillRect/>
          </a:stretch>
        </p:blipFill>
        <p:spPr>
          <a:xfrm>
            <a:off x="11030573" y="565459"/>
            <a:ext cx="635734" cy="445095"/>
          </a:xfrm>
          <a:prstGeom prst="rect">
            <a:avLst/>
          </a:prstGeom>
          <a:ln w="12700">
            <a:miter lim="400000"/>
          </a:ln>
        </p:spPr>
      </p:pic>
      <p:pic>
        <p:nvPicPr>
          <p:cNvPr id="13" name="3-Trees-2.png" descr="3-Trees-2.png"/>
          <p:cNvPicPr>
            <a:picLocks noChangeAspect="1"/>
          </p:cNvPicPr>
          <p:nvPr userDrawn="1"/>
        </p:nvPicPr>
        <p:blipFill rotWithShape="1">
          <a:blip r:embed="rId4"/>
          <a:srcRect l="1" t="1395" r="41303" b="1395"/>
          <a:stretch/>
        </p:blipFill>
        <p:spPr>
          <a:xfrm>
            <a:off x="11652860" y="4401027"/>
            <a:ext cx="532935" cy="1459989"/>
          </a:xfrm>
          <a:prstGeom prst="rect">
            <a:avLst/>
          </a:prstGeom>
          <a:ln w="3175">
            <a:miter lim="400000"/>
          </a:ln>
        </p:spPr>
      </p:pic>
      <p:pic>
        <p:nvPicPr>
          <p:cNvPr id="11" name="Golden-Tree.png" descr="Golden-Tree.png"/>
          <p:cNvPicPr>
            <a:picLocks noChangeAspect="1"/>
          </p:cNvPicPr>
          <p:nvPr userDrawn="1"/>
        </p:nvPicPr>
        <p:blipFill rotWithShape="1">
          <a:blip r:embed="rId5"/>
          <a:srcRect l="31382" t="1178" b="1178"/>
          <a:stretch/>
        </p:blipFill>
        <p:spPr>
          <a:xfrm>
            <a:off x="4" y="4401027"/>
            <a:ext cx="383455" cy="898591"/>
          </a:xfrm>
          <a:prstGeom prst="rect">
            <a:avLst/>
          </a:prstGeom>
          <a:ln w="3175">
            <a:miter lim="400000"/>
          </a:ln>
        </p:spPr>
      </p:pic>
      <p:pic>
        <p:nvPicPr>
          <p:cNvPr id="12" name="Drk Green Tree.png" descr="Drk Green Tree.png"/>
          <p:cNvPicPr>
            <a:picLocks noChangeAspect="1"/>
          </p:cNvPicPr>
          <p:nvPr userDrawn="1"/>
        </p:nvPicPr>
        <p:blipFill>
          <a:blip r:embed="rId6"/>
          <a:stretch>
            <a:fillRect/>
          </a:stretch>
        </p:blipFill>
        <p:spPr>
          <a:xfrm>
            <a:off x="244233" y="4559032"/>
            <a:ext cx="325715" cy="582580"/>
          </a:xfrm>
          <a:prstGeom prst="rect">
            <a:avLst/>
          </a:prstGeom>
          <a:ln w="3175">
            <a:miter lim="400000"/>
          </a:ln>
        </p:spPr>
      </p:pic>
    </p:spTree>
  </p:cSld>
  <p:clrMapOvr>
    <a:masterClrMapping/>
  </p:clrMapOvr>
  <p:transition>
    <p:fade/>
  </p:transition>
  <p:hf sldNum="0" hd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Plains - Right - Small">
    <p:spTree>
      <p:nvGrpSpPr>
        <p:cNvPr id="1" name=""/>
        <p:cNvGrpSpPr/>
        <p:nvPr/>
      </p:nvGrpSpPr>
      <p:grpSpPr>
        <a:xfrm>
          <a:off x="0" y="0"/>
          <a:ext cx="0" cy="0"/>
          <a:chOff x="0" y="0"/>
          <a:chExt cx="0" cy="0"/>
        </a:xfrm>
      </p:grpSpPr>
      <p:grpSp>
        <p:nvGrpSpPr>
          <p:cNvPr id="8" name="Group 7"/>
          <p:cNvGrpSpPr/>
          <p:nvPr userDrawn="1"/>
        </p:nvGrpSpPr>
        <p:grpSpPr>
          <a:xfrm>
            <a:off x="0" y="0"/>
            <a:ext cx="12192000" cy="6857999"/>
            <a:chOff x="0" y="0"/>
            <a:chExt cx="12192000" cy="6857999"/>
          </a:xfrm>
        </p:grpSpPr>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l="-31" t="-860" r="87221" b="1"/>
            <a:stretch/>
          </p:blipFill>
          <p:spPr>
            <a:xfrm flipH="1">
              <a:off x="0" y="0"/>
              <a:ext cx="1402080" cy="6857999"/>
            </a:xfrm>
            <a:prstGeom prst="rect">
              <a:avLst/>
            </a:prstGeom>
          </p:spPr>
        </p:pic>
        <p:pic>
          <p:nvPicPr>
            <p:cNvPr id="14" name="Picture 13"/>
            <p:cNvPicPr>
              <a:picLocks noChangeAspect="1"/>
            </p:cNvPicPr>
            <p:nvPr userDrawn="1"/>
          </p:nvPicPr>
          <p:blipFill rotWithShape="1">
            <a:blip r:embed="rId2">
              <a:extLst>
                <a:ext uri="{28A0092B-C50C-407E-A947-70E740481C1C}">
                  <a14:useLocalDpi xmlns:a14="http://schemas.microsoft.com/office/drawing/2010/main" val="0"/>
                </a:ext>
              </a:extLst>
            </a:blip>
            <a:srcRect l="-31" t="-860" r="-1" b="1"/>
            <a:stretch/>
          </p:blipFill>
          <p:spPr>
            <a:xfrm>
              <a:off x="1243584" y="0"/>
              <a:ext cx="10948416" cy="6857999"/>
            </a:xfrm>
            <a:prstGeom prst="rect">
              <a:avLst/>
            </a:prstGeom>
          </p:spPr>
        </p:pic>
      </p:grpSp>
      <p:sp>
        <p:nvSpPr>
          <p:cNvPr id="7" name="Title Placeholder 1"/>
          <p:cNvSpPr>
            <a:spLocks noGrp="1"/>
          </p:cNvSpPr>
          <p:nvPr userDrawn="1">
            <p:ph type="title"/>
          </p:nvPr>
        </p:nvSpPr>
        <p:spPr>
          <a:xfrm>
            <a:off x="571500" y="58503"/>
            <a:ext cx="11045952" cy="990119"/>
          </a:xfrm>
          <a:prstGeom prst="rect">
            <a:avLst/>
          </a:prstGeom>
          <a:noFill/>
          <a:ln>
            <a:noFill/>
          </a:ln>
        </p:spPr>
        <p:txBody>
          <a:bodyPr vert="horz" wrap="square" lIns="0" tIns="0" rIns="0" bIns="0" numCol="1" anchor="b" anchorCtr="0" compatLnSpc="1">
            <a:prstTxWarp prst="textNoShape">
              <a:avLst/>
            </a:prstTxWarp>
          </a:bodyPr>
          <a:lstStyle>
            <a:lvl1pPr>
              <a:defRPr lang="en-US" dirty="0"/>
            </a:lvl1pPr>
          </a:lstStyle>
          <a:p>
            <a:pPr lvl="0"/>
            <a:r>
              <a:rPr lang="en-US"/>
              <a:t>Click to edit Master title style</a:t>
            </a:r>
            <a:endParaRPr lang="en-US" dirty="0"/>
          </a:p>
        </p:txBody>
      </p:sp>
      <p:sp>
        <p:nvSpPr>
          <p:cNvPr id="3" name="Content Placeholder 2"/>
          <p:cNvSpPr>
            <a:spLocks noGrp="1"/>
          </p:cNvSpPr>
          <p:nvPr userDrawn="1">
            <p:ph sz="quarter" idx="11"/>
          </p:nvPr>
        </p:nvSpPr>
        <p:spPr>
          <a:xfrm>
            <a:off x="571500" y="1764286"/>
            <a:ext cx="11045952" cy="3779263"/>
          </a:xfrm>
        </p:spPr>
        <p:txBody>
          <a:bodyPr/>
          <a:lstStyle>
            <a:lvl1pPr>
              <a:lnSpc>
                <a:spcPct val="100000"/>
              </a:lnSpc>
              <a:spcBef>
                <a:spcPts val="1100"/>
              </a:spcBef>
              <a:spcAft>
                <a:spcPts val="300"/>
              </a:spcAft>
              <a:defRPr/>
            </a:lvl1pPr>
            <a:lvl2pPr>
              <a:lnSpc>
                <a:spcPct val="100000"/>
              </a:lnSpc>
              <a:spcAft>
                <a:spcPts val="600"/>
              </a:spcAft>
              <a:defRPr>
                <a:solidFill>
                  <a:schemeClr val="bg2"/>
                </a:solidFill>
              </a:defRPr>
            </a:lvl2pPr>
            <a:lvl3pPr>
              <a:lnSpc>
                <a:spcPct val="100000"/>
              </a:lnSpc>
              <a:defRPr>
                <a:solidFill>
                  <a:schemeClr val="bg2"/>
                </a:solidFill>
              </a:defRPr>
            </a:lvl3pPr>
            <a:lvl4pPr>
              <a:lnSpc>
                <a:spcPct val="100000"/>
              </a:lnSpc>
              <a:defRPr>
                <a:solidFill>
                  <a:schemeClr val="bg2"/>
                </a:solidFill>
              </a:defRPr>
            </a:lvl4pPr>
            <a:lvl5pPr>
              <a:lnSpc>
                <a:spcPct val="100000"/>
              </a:lnSpc>
              <a:defRPr/>
            </a:lvl5pPr>
          </a:lstStyle>
          <a:p>
            <a:pPr lvl="0"/>
            <a:r>
              <a:rPr lang="en-US"/>
              <a:t>Edit Master text styles</a:t>
            </a:r>
          </a:p>
          <a:p>
            <a:pPr lvl="1"/>
            <a:r>
              <a:rPr lang="en-US"/>
              <a:t>Second level</a:t>
            </a:r>
          </a:p>
          <a:p>
            <a:pPr lvl="2"/>
            <a:r>
              <a:rPr lang="en-US"/>
              <a:t>Third level</a:t>
            </a:r>
          </a:p>
          <a:p>
            <a:pPr lvl="3"/>
            <a:r>
              <a:rPr lang="en-US"/>
              <a:t>Fourth level</a:t>
            </a:r>
          </a:p>
        </p:txBody>
      </p:sp>
      <p:sp>
        <p:nvSpPr>
          <p:cNvPr id="13" name="Text Placeholder 3"/>
          <p:cNvSpPr>
            <a:spLocks noGrp="1"/>
          </p:cNvSpPr>
          <p:nvPr userDrawn="1">
            <p:ph type="body" sz="quarter" idx="16"/>
          </p:nvPr>
        </p:nvSpPr>
        <p:spPr>
          <a:xfrm>
            <a:off x="571500" y="1097179"/>
            <a:ext cx="11045952" cy="338554"/>
          </a:xfrm>
          <a:noFill/>
          <a:ln>
            <a:noFill/>
          </a:ln>
        </p:spPr>
        <p:txBody>
          <a:bodyPr vert="horz" wrap="square" lIns="0" tIns="0" rIns="0" bIns="0" numCol="1" rtlCol="0" anchor="t" anchorCtr="0" compatLnSpc="1">
            <a:prstTxWarp prst="textNoShape">
              <a:avLst/>
            </a:prstTxWarp>
            <a:spAutoFit/>
          </a:bodyPr>
          <a:lstStyle>
            <a:lvl1pPr>
              <a:defRPr lang="en-US" sz="2200" b="0" i="0" spc="0">
                <a:solidFill>
                  <a:schemeClr val="accent2">
                    <a:lumMod val="75000"/>
                  </a:schemeClr>
                </a:solidFill>
                <a:latin typeface="Salesforce Sans Light" charset="0"/>
                <a:ea typeface="Salesforce Sans Light" charset="0"/>
                <a:cs typeface="Salesforce Sans Light" charset="0"/>
              </a:defRPr>
            </a:lvl1pPr>
          </a:lstStyle>
          <a:p>
            <a:pPr lvl="0">
              <a:lnSpc>
                <a:spcPct val="100000"/>
              </a:lnSpc>
              <a:spcBef>
                <a:spcPts val="0"/>
              </a:spcBef>
              <a:spcAft>
                <a:spcPts val="0"/>
              </a:spcAft>
            </a:pPr>
            <a:r>
              <a:rPr lang="en-US"/>
              <a:t>Edit Master text styles</a:t>
            </a:r>
          </a:p>
        </p:txBody>
      </p:sp>
      <p:sp>
        <p:nvSpPr>
          <p:cNvPr id="11" name="Footer Placeholder 3"/>
          <p:cNvSpPr>
            <a:spLocks noGrp="1"/>
          </p:cNvSpPr>
          <p:nvPr>
            <p:ph type="ftr" sz="quarter" idx="17"/>
          </p:nvPr>
        </p:nvSpPr>
        <p:spPr>
          <a:xfrm>
            <a:off x="577850" y="6410462"/>
            <a:ext cx="4948891" cy="278866"/>
          </a:xfrm>
        </p:spPr>
        <p:txBody>
          <a:bodyPr/>
          <a:lstStyle>
            <a:lvl1pPr>
              <a:defRPr/>
            </a:lvl1pPr>
          </a:lstStyle>
          <a:p>
            <a:endParaRPr lang="en-US" dirty="0"/>
          </a:p>
        </p:txBody>
      </p:sp>
      <p:pic>
        <p:nvPicPr>
          <p:cNvPr id="10" name="pasted-image.pdf" descr="pasted-image.pdf"/>
          <p:cNvPicPr>
            <a:picLocks noChangeAspect="1"/>
          </p:cNvPicPr>
          <p:nvPr userDrawn="1"/>
        </p:nvPicPr>
        <p:blipFill>
          <a:blip r:embed="rId3"/>
          <a:stretch>
            <a:fillRect/>
          </a:stretch>
        </p:blipFill>
        <p:spPr>
          <a:xfrm>
            <a:off x="11030573" y="565459"/>
            <a:ext cx="635734" cy="445095"/>
          </a:xfrm>
          <a:prstGeom prst="rect">
            <a:avLst/>
          </a:prstGeom>
          <a:ln w="12700">
            <a:miter lim="400000"/>
          </a:ln>
        </p:spPr>
      </p:pic>
    </p:spTree>
  </p:cSld>
  <p:clrMapOvr>
    <a:masterClrMapping/>
  </p:clrMapOvr>
  <p:transition>
    <p:fade/>
  </p:transition>
  <p:hf sldNum="0" hd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 B ">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7620"/>
            <a:ext cx="12192000" cy="6865620"/>
          </a:xfrm>
          <a:prstGeom prst="rect">
            <a:avLst/>
          </a:prstGeom>
        </p:spPr>
      </p:pic>
      <p:sp>
        <p:nvSpPr>
          <p:cNvPr id="2" name="Title 1"/>
          <p:cNvSpPr>
            <a:spLocks noGrp="1"/>
          </p:cNvSpPr>
          <p:nvPr userDrawn="1">
            <p:ph type="ctrTitle"/>
          </p:nvPr>
        </p:nvSpPr>
        <p:spPr>
          <a:xfrm>
            <a:off x="500042" y="974446"/>
            <a:ext cx="6457971" cy="1298448"/>
          </a:xfrm>
        </p:spPr>
        <p:txBody>
          <a:bodyPr>
            <a:noAutofit/>
          </a:bodyPr>
          <a:lstStyle>
            <a:lvl1pPr marL="0" indent="0" algn="l">
              <a:lnSpc>
                <a:spcPct val="90000"/>
              </a:lnSpc>
              <a:tabLst/>
              <a:defRPr sz="3000" b="0" spc="0">
                <a:solidFill>
                  <a:schemeClr val="tx1"/>
                </a:solidFill>
                <a:latin typeface="+mj-lt"/>
              </a:defRPr>
            </a:lvl1pPr>
          </a:lstStyle>
          <a:p>
            <a:r>
              <a:rPr lang="en-US"/>
              <a:t>Click to edit Master title style</a:t>
            </a:r>
            <a:endParaRPr lang="en-US" dirty="0"/>
          </a:p>
        </p:txBody>
      </p:sp>
      <p:sp>
        <p:nvSpPr>
          <p:cNvPr id="3" name="Subtitle 2"/>
          <p:cNvSpPr>
            <a:spLocks noGrp="1"/>
          </p:cNvSpPr>
          <p:nvPr userDrawn="1">
            <p:ph type="subTitle" idx="1"/>
          </p:nvPr>
        </p:nvSpPr>
        <p:spPr>
          <a:xfrm>
            <a:off x="510821" y="2272894"/>
            <a:ext cx="6447192" cy="476932"/>
          </a:xfrm>
          <a:prstGeom prst="rect">
            <a:avLst/>
          </a:prstGeom>
        </p:spPr>
        <p:txBody>
          <a:bodyPr>
            <a:noAutofit/>
          </a:bodyPr>
          <a:lstStyle>
            <a:lvl1pPr marL="11113" indent="-11113" algn="l">
              <a:lnSpc>
                <a:spcPct val="95000"/>
              </a:lnSpc>
              <a:spcBef>
                <a:spcPts val="0"/>
              </a:spcBef>
              <a:spcAft>
                <a:spcPts val="0"/>
              </a:spcAft>
              <a:buNone/>
              <a:tabLst/>
              <a:defRPr lang="en-US" sz="2200" b="0" i="0" kern="1200" spc="0" baseline="0" dirty="0">
                <a:solidFill>
                  <a:schemeClr val="accent2"/>
                </a:solidFill>
                <a:latin typeface="Salesforce Sans Light" charset="0"/>
                <a:ea typeface="Salesforce Sans Light" charset="0"/>
                <a:cs typeface="Salesforce Sans Light"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a:t>Click to edit Master subtitle style</a:t>
            </a:r>
            <a:endParaRPr lang="en-US" dirty="0"/>
          </a:p>
        </p:txBody>
      </p:sp>
      <p:sp>
        <p:nvSpPr>
          <p:cNvPr id="11" name="Text Placeholder 6"/>
          <p:cNvSpPr>
            <a:spLocks noGrp="1"/>
          </p:cNvSpPr>
          <p:nvPr userDrawn="1">
            <p:ph type="body" sz="quarter" idx="16" hasCustomPrompt="1"/>
          </p:nvPr>
        </p:nvSpPr>
        <p:spPr bwMode="invGray">
          <a:xfrm>
            <a:off x="510821" y="3518602"/>
            <a:ext cx="6447193" cy="285093"/>
          </a:xfrm>
          <a:prstGeom prst="rect">
            <a:avLst/>
          </a:prstGeom>
        </p:spPr>
        <p:txBody>
          <a:bodyPr/>
          <a:lstStyle>
            <a:lvl1pPr marL="0" indent="0" algn="l">
              <a:spcBef>
                <a:spcPts val="0"/>
              </a:spcBef>
              <a:spcAft>
                <a:spcPts val="0"/>
              </a:spcAft>
              <a:buFontTx/>
              <a:buNone/>
              <a:defRPr lang="en-US" sz="1600" b="0" i="0" kern="1200" spc="0" baseline="0" dirty="0" smtClean="0">
                <a:solidFill>
                  <a:schemeClr val="bg2"/>
                </a:solidFill>
                <a:latin typeface="Salesforce Sans Light" charset="0"/>
                <a:ea typeface="Salesforce Sans Light" charset="0"/>
                <a:cs typeface="Salesforce Sans Light" charset="0"/>
              </a:defRPr>
            </a:lvl1pPr>
            <a:lvl2pPr marL="0" indent="0" algn="l">
              <a:spcBef>
                <a:spcPts val="300"/>
              </a:spcBef>
              <a:spcAft>
                <a:spcPts val="0"/>
              </a:spcAft>
              <a:buSzPct val="110000"/>
              <a:buFont typeface="Arial"/>
              <a:buNone/>
              <a:defRPr lang="en-US" sz="1400" kern="1200" spc="0" baseline="0" dirty="0" smtClean="0">
                <a:solidFill>
                  <a:schemeClr val="bg2"/>
                </a:solidFill>
                <a:latin typeface="+mn-lt"/>
                <a:ea typeface="+mn-ea"/>
                <a:cs typeface="+mn-cs"/>
              </a:defRPr>
            </a:lvl2pPr>
            <a:lvl3pPr marL="0" marR="0" indent="0" algn="l" defTabSz="914400" rtl="0" eaLnBrk="1" fontAlgn="auto" latinLnBrk="0" hangingPunct="1">
              <a:lnSpc>
                <a:spcPct val="95000"/>
              </a:lnSpc>
              <a:spcBef>
                <a:spcPts val="300"/>
              </a:spcBef>
              <a:spcAft>
                <a:spcPts val="0"/>
              </a:spcAft>
              <a:buClr>
                <a:schemeClr val="bg1">
                  <a:lumMod val="75000"/>
                </a:schemeClr>
              </a:buClr>
              <a:buSzPct val="100000"/>
              <a:buFont typeface="Arial" panose="020B0604020202020204" pitchFamily="34" charset="0"/>
              <a:buNone/>
              <a:tabLst/>
              <a:defRPr lang="en-US" sz="1400" kern="1200" spc="0" baseline="0" dirty="0" smtClean="0">
                <a:solidFill>
                  <a:schemeClr val="bg2"/>
                </a:solidFill>
                <a:latin typeface="+mn-lt"/>
                <a:ea typeface="+mn-ea"/>
                <a:cs typeface="+mn-cs"/>
              </a:defRPr>
            </a:lvl3pPr>
            <a:lvl4pPr marL="91440" indent="0">
              <a:spcAft>
                <a:spcPts val="100"/>
              </a:spcAft>
              <a:defRPr lang="en-US" sz="900" kern="1200" spc="0" baseline="0" dirty="0" smtClean="0">
                <a:solidFill>
                  <a:schemeClr val="bg1"/>
                </a:solidFill>
                <a:latin typeface="+mn-lt"/>
                <a:ea typeface="+mn-ea"/>
                <a:cs typeface="+mn-cs"/>
              </a:defRPr>
            </a:lvl4pPr>
            <a:lvl5pPr marL="91440" indent="0">
              <a:spcAft>
                <a:spcPts val="100"/>
              </a:spcAft>
              <a:defRPr lang="en-US" sz="900" kern="1200" spc="0" baseline="0" dirty="0">
                <a:solidFill>
                  <a:schemeClr val="bg1"/>
                </a:solidFill>
                <a:latin typeface="+mn-lt"/>
                <a:ea typeface="+mn-ea"/>
                <a:cs typeface="+mn-cs"/>
              </a:defRPr>
            </a:lvl5pPr>
          </a:lstStyle>
          <a:p>
            <a:pPr lvl="0"/>
            <a:r>
              <a:rPr lang="en-US" dirty="0"/>
              <a:t>Twitter and Email</a:t>
            </a:r>
          </a:p>
        </p:txBody>
      </p:sp>
      <p:sp>
        <p:nvSpPr>
          <p:cNvPr id="6" name="Text Placeholder 5"/>
          <p:cNvSpPr>
            <a:spLocks noGrp="1"/>
          </p:cNvSpPr>
          <p:nvPr userDrawn="1">
            <p:ph type="body" sz="quarter" idx="17" hasCustomPrompt="1"/>
          </p:nvPr>
        </p:nvSpPr>
        <p:spPr>
          <a:xfrm>
            <a:off x="510821" y="3264937"/>
            <a:ext cx="6447192" cy="247406"/>
          </a:xfrm>
        </p:spPr>
        <p:txBody>
          <a:bodyPr/>
          <a:lstStyle>
            <a:lvl1pPr algn="l">
              <a:lnSpc>
                <a:spcPct val="95000"/>
              </a:lnSpc>
              <a:spcBef>
                <a:spcPts val="0"/>
              </a:spcBef>
              <a:defRPr sz="1600" b="0" baseline="0">
                <a:solidFill>
                  <a:schemeClr val="bg2"/>
                </a:solidFill>
              </a:defRPr>
            </a:lvl1pPr>
          </a:lstStyle>
          <a:p>
            <a:r>
              <a:rPr lang="en-US" dirty="0"/>
              <a:t>Name of Presenter</a:t>
            </a:r>
            <a:r>
              <a:rPr lang="en-US" baseline="0" dirty="0"/>
              <a:t>, Title</a:t>
            </a:r>
          </a:p>
        </p:txBody>
      </p:sp>
      <p:pic>
        <p:nvPicPr>
          <p:cNvPr id="9" name="pasted-image.pdf" descr="pasted-image.pdf"/>
          <p:cNvPicPr>
            <a:picLocks noChangeAspect="1"/>
          </p:cNvPicPr>
          <p:nvPr userDrawn="1"/>
        </p:nvPicPr>
        <p:blipFill>
          <a:blip r:embed="rId3"/>
          <a:stretch>
            <a:fillRect/>
          </a:stretch>
        </p:blipFill>
        <p:spPr>
          <a:xfrm>
            <a:off x="524061" y="514275"/>
            <a:ext cx="760431" cy="532399"/>
          </a:xfrm>
          <a:prstGeom prst="rect">
            <a:avLst/>
          </a:prstGeom>
          <a:ln w="12700">
            <a:miter lim="400000"/>
          </a:ln>
        </p:spPr>
      </p:pic>
      <p:pic>
        <p:nvPicPr>
          <p:cNvPr id="10" name="Picture 9"/>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903807" y="5366201"/>
            <a:ext cx="1650440" cy="1414251"/>
          </a:xfrm>
          <a:prstGeom prst="rect">
            <a:avLst/>
          </a:prstGeom>
        </p:spPr>
      </p:pic>
    </p:spTree>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lains - Right">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l="15313" t="19176" b="1"/>
          <a:stretch/>
        </p:blipFill>
        <p:spPr>
          <a:xfrm>
            <a:off x="0" y="0"/>
            <a:ext cx="12195720" cy="6858000"/>
          </a:xfrm>
          <a:prstGeom prst="rect">
            <a:avLst/>
          </a:prstGeom>
        </p:spPr>
      </p:pic>
      <p:sp>
        <p:nvSpPr>
          <p:cNvPr id="7" name="Title Placeholder 1"/>
          <p:cNvSpPr>
            <a:spLocks noGrp="1"/>
          </p:cNvSpPr>
          <p:nvPr userDrawn="1">
            <p:ph type="title"/>
          </p:nvPr>
        </p:nvSpPr>
        <p:spPr>
          <a:xfrm>
            <a:off x="571500" y="58503"/>
            <a:ext cx="11045952" cy="990119"/>
          </a:xfrm>
          <a:prstGeom prst="rect">
            <a:avLst/>
          </a:prstGeom>
          <a:noFill/>
          <a:ln>
            <a:noFill/>
          </a:ln>
        </p:spPr>
        <p:txBody>
          <a:bodyPr vert="horz" wrap="square" lIns="0" tIns="0" rIns="0" bIns="0" numCol="1" anchor="b" anchorCtr="0" compatLnSpc="1">
            <a:prstTxWarp prst="textNoShape">
              <a:avLst/>
            </a:prstTxWarp>
          </a:bodyPr>
          <a:lstStyle>
            <a:lvl1pPr>
              <a:defRPr lang="en-US" dirty="0"/>
            </a:lvl1pPr>
          </a:lstStyle>
          <a:p>
            <a:pPr lvl="0"/>
            <a:r>
              <a:rPr lang="en-US"/>
              <a:t>Click to edit Master title style</a:t>
            </a:r>
            <a:endParaRPr lang="en-US" dirty="0"/>
          </a:p>
        </p:txBody>
      </p:sp>
      <p:sp>
        <p:nvSpPr>
          <p:cNvPr id="3" name="Content Placeholder 2"/>
          <p:cNvSpPr>
            <a:spLocks noGrp="1"/>
          </p:cNvSpPr>
          <p:nvPr userDrawn="1">
            <p:ph sz="quarter" idx="11"/>
          </p:nvPr>
        </p:nvSpPr>
        <p:spPr>
          <a:xfrm>
            <a:off x="571500" y="1764286"/>
            <a:ext cx="11045952" cy="3779263"/>
          </a:xfrm>
        </p:spPr>
        <p:txBody>
          <a:bodyPr/>
          <a:lstStyle>
            <a:lvl1pPr>
              <a:lnSpc>
                <a:spcPct val="100000"/>
              </a:lnSpc>
              <a:spcBef>
                <a:spcPts val="1100"/>
              </a:spcBef>
              <a:spcAft>
                <a:spcPts val="300"/>
              </a:spcAft>
              <a:defRPr/>
            </a:lvl1pPr>
            <a:lvl2pPr>
              <a:lnSpc>
                <a:spcPct val="100000"/>
              </a:lnSpc>
              <a:spcAft>
                <a:spcPts val="600"/>
              </a:spcAft>
              <a:defRPr>
                <a:solidFill>
                  <a:schemeClr val="bg2"/>
                </a:solidFill>
              </a:defRPr>
            </a:lvl2pPr>
            <a:lvl3pPr>
              <a:lnSpc>
                <a:spcPct val="100000"/>
              </a:lnSpc>
              <a:defRPr>
                <a:solidFill>
                  <a:schemeClr val="bg2"/>
                </a:solidFill>
              </a:defRPr>
            </a:lvl3pPr>
            <a:lvl4pPr>
              <a:lnSpc>
                <a:spcPct val="100000"/>
              </a:lnSpc>
              <a:defRPr>
                <a:solidFill>
                  <a:schemeClr val="bg2"/>
                </a:solidFill>
              </a:defRPr>
            </a:lvl4pPr>
            <a:lvl5pPr>
              <a:lnSpc>
                <a:spcPct val="100000"/>
              </a:lnSpc>
              <a:defRPr/>
            </a:lvl5pPr>
          </a:lstStyle>
          <a:p>
            <a:pPr lvl="0"/>
            <a:r>
              <a:rPr lang="en-US"/>
              <a:t>Edit Master text styles</a:t>
            </a:r>
          </a:p>
          <a:p>
            <a:pPr lvl="1"/>
            <a:r>
              <a:rPr lang="en-US"/>
              <a:t>Second level</a:t>
            </a:r>
          </a:p>
          <a:p>
            <a:pPr lvl="2"/>
            <a:r>
              <a:rPr lang="en-US"/>
              <a:t>Third level</a:t>
            </a:r>
          </a:p>
          <a:p>
            <a:pPr lvl="3"/>
            <a:r>
              <a:rPr lang="en-US"/>
              <a:t>Fourth level</a:t>
            </a:r>
          </a:p>
        </p:txBody>
      </p:sp>
      <p:sp>
        <p:nvSpPr>
          <p:cNvPr id="13" name="Text Placeholder 3"/>
          <p:cNvSpPr>
            <a:spLocks noGrp="1"/>
          </p:cNvSpPr>
          <p:nvPr userDrawn="1">
            <p:ph type="body" sz="quarter" idx="16"/>
          </p:nvPr>
        </p:nvSpPr>
        <p:spPr>
          <a:xfrm>
            <a:off x="571500" y="1097179"/>
            <a:ext cx="11045952" cy="338554"/>
          </a:xfrm>
          <a:noFill/>
          <a:ln>
            <a:noFill/>
          </a:ln>
        </p:spPr>
        <p:txBody>
          <a:bodyPr vert="horz" wrap="square" lIns="0" tIns="0" rIns="0" bIns="0" numCol="1" rtlCol="0" anchor="t" anchorCtr="0" compatLnSpc="1">
            <a:prstTxWarp prst="textNoShape">
              <a:avLst/>
            </a:prstTxWarp>
            <a:spAutoFit/>
          </a:bodyPr>
          <a:lstStyle>
            <a:lvl1pPr>
              <a:defRPr lang="en-US" sz="2200" b="0" i="0" spc="0">
                <a:solidFill>
                  <a:schemeClr val="accent2">
                    <a:lumMod val="75000"/>
                  </a:schemeClr>
                </a:solidFill>
                <a:latin typeface="Salesforce Sans Light" charset="0"/>
                <a:ea typeface="Salesforce Sans Light" charset="0"/>
                <a:cs typeface="Salesforce Sans Light" charset="0"/>
              </a:defRPr>
            </a:lvl1pPr>
          </a:lstStyle>
          <a:p>
            <a:pPr lvl="0">
              <a:lnSpc>
                <a:spcPct val="100000"/>
              </a:lnSpc>
              <a:spcBef>
                <a:spcPts val="0"/>
              </a:spcBef>
              <a:spcAft>
                <a:spcPts val="0"/>
              </a:spcAft>
            </a:pPr>
            <a:r>
              <a:rPr lang="en-US"/>
              <a:t>Edit Master text styles</a:t>
            </a:r>
          </a:p>
        </p:txBody>
      </p:sp>
      <p:sp>
        <p:nvSpPr>
          <p:cNvPr id="11" name="Footer Placeholder 3"/>
          <p:cNvSpPr>
            <a:spLocks noGrp="1"/>
          </p:cNvSpPr>
          <p:nvPr>
            <p:ph type="ftr" sz="quarter" idx="17"/>
          </p:nvPr>
        </p:nvSpPr>
        <p:spPr>
          <a:xfrm>
            <a:off x="577850" y="6410462"/>
            <a:ext cx="4948891" cy="278866"/>
          </a:xfrm>
        </p:spPr>
        <p:txBody>
          <a:bodyPr/>
          <a:lstStyle>
            <a:lvl1pPr>
              <a:defRPr/>
            </a:lvl1pPr>
          </a:lstStyle>
          <a:p>
            <a:endParaRPr lang="en-US" dirty="0"/>
          </a:p>
        </p:txBody>
      </p:sp>
      <p:pic>
        <p:nvPicPr>
          <p:cNvPr id="10" name="pasted-image.pdf" descr="pasted-image.pdf"/>
          <p:cNvPicPr>
            <a:picLocks noChangeAspect="1"/>
          </p:cNvPicPr>
          <p:nvPr userDrawn="1"/>
        </p:nvPicPr>
        <p:blipFill>
          <a:blip r:embed="rId3"/>
          <a:stretch>
            <a:fillRect/>
          </a:stretch>
        </p:blipFill>
        <p:spPr>
          <a:xfrm>
            <a:off x="11030573" y="565459"/>
            <a:ext cx="635734" cy="445095"/>
          </a:xfrm>
          <a:prstGeom prst="rect">
            <a:avLst/>
          </a:prstGeom>
          <a:ln w="12700">
            <a:miter lim="400000"/>
          </a:ln>
        </p:spPr>
      </p:pic>
    </p:spTree>
  </p:cSld>
  <p:clrMapOvr>
    <a:masterClrMapping/>
  </p:clrMapOvr>
  <p:transition>
    <p:fade/>
  </p:transition>
  <p:hf sldNum="0" hd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Path - Mountain Right">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4288" y="1786"/>
            <a:ext cx="12188824" cy="6856213"/>
          </a:xfrm>
          <a:prstGeom prst="rect">
            <a:avLst/>
          </a:prstGeom>
        </p:spPr>
      </p:pic>
      <p:sp>
        <p:nvSpPr>
          <p:cNvPr id="7" name="Title Placeholder 1"/>
          <p:cNvSpPr>
            <a:spLocks noGrp="1"/>
          </p:cNvSpPr>
          <p:nvPr userDrawn="1">
            <p:ph type="title"/>
          </p:nvPr>
        </p:nvSpPr>
        <p:spPr>
          <a:xfrm>
            <a:off x="571500" y="58503"/>
            <a:ext cx="11045952" cy="990119"/>
          </a:xfrm>
          <a:prstGeom prst="rect">
            <a:avLst/>
          </a:prstGeom>
          <a:noFill/>
          <a:ln>
            <a:noFill/>
          </a:ln>
        </p:spPr>
        <p:txBody>
          <a:bodyPr vert="horz" wrap="square" lIns="0" tIns="0" rIns="0" bIns="0" numCol="1" anchor="b" anchorCtr="0" compatLnSpc="1">
            <a:prstTxWarp prst="textNoShape">
              <a:avLst/>
            </a:prstTxWarp>
          </a:bodyPr>
          <a:lstStyle>
            <a:lvl1pPr>
              <a:defRPr lang="en-US" dirty="0"/>
            </a:lvl1pPr>
          </a:lstStyle>
          <a:p>
            <a:pPr lvl="0"/>
            <a:r>
              <a:rPr lang="en-US"/>
              <a:t>Click to edit Master title style</a:t>
            </a:r>
            <a:endParaRPr lang="en-US" dirty="0"/>
          </a:p>
        </p:txBody>
      </p:sp>
      <p:sp>
        <p:nvSpPr>
          <p:cNvPr id="3" name="Content Placeholder 2"/>
          <p:cNvSpPr>
            <a:spLocks noGrp="1"/>
          </p:cNvSpPr>
          <p:nvPr userDrawn="1">
            <p:ph sz="quarter" idx="11"/>
          </p:nvPr>
        </p:nvSpPr>
        <p:spPr>
          <a:xfrm>
            <a:off x="571500" y="1764287"/>
            <a:ext cx="11045952" cy="3822126"/>
          </a:xfrm>
        </p:spPr>
        <p:txBody>
          <a:bodyPr/>
          <a:lstStyle>
            <a:lvl1pPr>
              <a:lnSpc>
                <a:spcPct val="100000"/>
              </a:lnSpc>
              <a:spcBef>
                <a:spcPts val="1100"/>
              </a:spcBef>
              <a:spcAft>
                <a:spcPts val="300"/>
              </a:spcAft>
              <a:defRPr/>
            </a:lvl1pPr>
            <a:lvl2pPr>
              <a:lnSpc>
                <a:spcPct val="100000"/>
              </a:lnSpc>
              <a:spcAft>
                <a:spcPts val="600"/>
              </a:spcAft>
              <a:defRPr>
                <a:solidFill>
                  <a:schemeClr val="bg2"/>
                </a:solidFill>
              </a:defRPr>
            </a:lvl2pPr>
            <a:lvl3pPr>
              <a:lnSpc>
                <a:spcPct val="100000"/>
              </a:lnSpc>
              <a:defRPr>
                <a:solidFill>
                  <a:schemeClr val="bg2"/>
                </a:solidFill>
              </a:defRPr>
            </a:lvl3pPr>
            <a:lvl4pPr>
              <a:lnSpc>
                <a:spcPct val="100000"/>
              </a:lnSpc>
              <a:defRPr>
                <a:solidFill>
                  <a:schemeClr val="bg2"/>
                </a:solidFill>
              </a:defRPr>
            </a:lvl4pPr>
            <a:lvl5pPr>
              <a:lnSpc>
                <a:spcPct val="100000"/>
              </a:lnSpc>
              <a:defRPr/>
            </a:lvl5pPr>
          </a:lstStyle>
          <a:p>
            <a:pPr lvl="0"/>
            <a:r>
              <a:rPr lang="en-US"/>
              <a:t>Edit Master text styles</a:t>
            </a:r>
          </a:p>
          <a:p>
            <a:pPr lvl="1"/>
            <a:r>
              <a:rPr lang="en-US"/>
              <a:t>Second level</a:t>
            </a:r>
          </a:p>
          <a:p>
            <a:pPr lvl="2"/>
            <a:r>
              <a:rPr lang="en-US"/>
              <a:t>Third level</a:t>
            </a:r>
          </a:p>
          <a:p>
            <a:pPr lvl="3"/>
            <a:r>
              <a:rPr lang="en-US"/>
              <a:t>Fourth level</a:t>
            </a:r>
          </a:p>
        </p:txBody>
      </p:sp>
      <p:sp>
        <p:nvSpPr>
          <p:cNvPr id="13" name="Text Placeholder 3"/>
          <p:cNvSpPr>
            <a:spLocks noGrp="1"/>
          </p:cNvSpPr>
          <p:nvPr userDrawn="1">
            <p:ph type="body" sz="quarter" idx="16"/>
          </p:nvPr>
        </p:nvSpPr>
        <p:spPr>
          <a:xfrm>
            <a:off x="571500" y="1097179"/>
            <a:ext cx="11045952" cy="338554"/>
          </a:xfrm>
          <a:noFill/>
          <a:ln>
            <a:noFill/>
          </a:ln>
        </p:spPr>
        <p:txBody>
          <a:bodyPr vert="horz" wrap="square" lIns="0" tIns="0" rIns="0" bIns="0" numCol="1" rtlCol="0" anchor="t" anchorCtr="0" compatLnSpc="1">
            <a:prstTxWarp prst="textNoShape">
              <a:avLst/>
            </a:prstTxWarp>
            <a:spAutoFit/>
          </a:bodyPr>
          <a:lstStyle>
            <a:lvl1pPr>
              <a:defRPr lang="en-US" sz="2200" b="0" i="0" spc="0">
                <a:solidFill>
                  <a:schemeClr val="accent2">
                    <a:lumMod val="75000"/>
                  </a:schemeClr>
                </a:solidFill>
                <a:latin typeface="Salesforce Sans Light" charset="0"/>
                <a:ea typeface="Salesforce Sans Light" charset="0"/>
                <a:cs typeface="Salesforce Sans Light" charset="0"/>
              </a:defRPr>
            </a:lvl1pPr>
          </a:lstStyle>
          <a:p>
            <a:pPr lvl="0">
              <a:lnSpc>
                <a:spcPct val="100000"/>
              </a:lnSpc>
              <a:spcBef>
                <a:spcPts val="0"/>
              </a:spcBef>
              <a:spcAft>
                <a:spcPts val="0"/>
              </a:spcAft>
            </a:pPr>
            <a:r>
              <a:rPr lang="en-US"/>
              <a:t>Edit Master text styles</a:t>
            </a:r>
          </a:p>
        </p:txBody>
      </p:sp>
      <p:sp>
        <p:nvSpPr>
          <p:cNvPr id="11" name="Footer Placeholder 3"/>
          <p:cNvSpPr>
            <a:spLocks noGrp="1"/>
          </p:cNvSpPr>
          <p:nvPr>
            <p:ph type="ftr" sz="quarter" idx="17"/>
          </p:nvPr>
        </p:nvSpPr>
        <p:spPr>
          <a:xfrm>
            <a:off x="577850" y="6410462"/>
            <a:ext cx="4948891" cy="278866"/>
          </a:xfrm>
        </p:spPr>
        <p:txBody>
          <a:bodyPr/>
          <a:lstStyle>
            <a:lvl1pPr>
              <a:defRPr/>
            </a:lvl1pPr>
          </a:lstStyle>
          <a:p>
            <a:endParaRPr lang="en-US" dirty="0"/>
          </a:p>
        </p:txBody>
      </p:sp>
      <p:pic>
        <p:nvPicPr>
          <p:cNvPr id="10" name="Path-1.png" descr="Path-1.png"/>
          <p:cNvPicPr>
            <a:picLocks noChangeAspect="1"/>
          </p:cNvPicPr>
          <p:nvPr userDrawn="1"/>
        </p:nvPicPr>
        <p:blipFill rotWithShape="1">
          <a:blip r:embed="rId3"/>
          <a:srcRect t="-3116"/>
          <a:stretch/>
        </p:blipFill>
        <p:spPr>
          <a:xfrm flipH="1">
            <a:off x="7152637" y="6293923"/>
            <a:ext cx="1591743" cy="564077"/>
          </a:xfrm>
          <a:prstGeom prst="rect">
            <a:avLst/>
          </a:prstGeom>
          <a:ln w="3175">
            <a:miter lim="400000"/>
          </a:ln>
        </p:spPr>
      </p:pic>
      <p:pic>
        <p:nvPicPr>
          <p:cNvPr id="12" name="pasted-image.pdf" descr="pasted-image.pdf"/>
          <p:cNvPicPr>
            <a:picLocks noChangeAspect="1"/>
          </p:cNvPicPr>
          <p:nvPr userDrawn="1"/>
        </p:nvPicPr>
        <p:blipFill>
          <a:blip r:embed="rId4"/>
          <a:stretch>
            <a:fillRect/>
          </a:stretch>
        </p:blipFill>
        <p:spPr>
          <a:xfrm>
            <a:off x="11030573" y="565459"/>
            <a:ext cx="635734" cy="445095"/>
          </a:xfrm>
          <a:prstGeom prst="rect">
            <a:avLst/>
          </a:prstGeom>
          <a:ln w="12700">
            <a:miter lim="400000"/>
          </a:ln>
        </p:spPr>
      </p:pic>
    </p:spTree>
  </p:cSld>
  <p:clrMapOvr>
    <a:masterClrMapping/>
  </p:clrMapOvr>
  <p:transition>
    <p:fade/>
  </p:transition>
  <p:hf sldNum="0" hd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Path - Hill Right">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786"/>
            <a:ext cx="12188823" cy="6856212"/>
          </a:xfrm>
          <a:prstGeom prst="rect">
            <a:avLst/>
          </a:prstGeom>
        </p:spPr>
      </p:pic>
      <p:sp>
        <p:nvSpPr>
          <p:cNvPr id="7" name="Title Placeholder 1"/>
          <p:cNvSpPr>
            <a:spLocks noGrp="1"/>
          </p:cNvSpPr>
          <p:nvPr userDrawn="1">
            <p:ph type="title"/>
          </p:nvPr>
        </p:nvSpPr>
        <p:spPr>
          <a:xfrm>
            <a:off x="571500" y="57297"/>
            <a:ext cx="11045952" cy="990119"/>
          </a:xfrm>
          <a:prstGeom prst="rect">
            <a:avLst/>
          </a:prstGeom>
          <a:noFill/>
          <a:ln>
            <a:noFill/>
          </a:ln>
        </p:spPr>
        <p:txBody>
          <a:bodyPr vert="horz" wrap="square" lIns="0" tIns="0" rIns="0" bIns="0" numCol="1" anchor="b" anchorCtr="0" compatLnSpc="1">
            <a:prstTxWarp prst="textNoShape">
              <a:avLst/>
            </a:prstTxWarp>
          </a:bodyPr>
          <a:lstStyle>
            <a:lvl1pPr>
              <a:defRPr lang="en-US" dirty="0"/>
            </a:lvl1pPr>
          </a:lstStyle>
          <a:p>
            <a:pPr lvl="0"/>
            <a:r>
              <a:rPr lang="en-US"/>
              <a:t>Click to edit Master title style</a:t>
            </a:r>
            <a:endParaRPr lang="en-US" dirty="0"/>
          </a:p>
        </p:txBody>
      </p:sp>
      <p:sp>
        <p:nvSpPr>
          <p:cNvPr id="3" name="Content Placeholder 2"/>
          <p:cNvSpPr>
            <a:spLocks noGrp="1"/>
          </p:cNvSpPr>
          <p:nvPr userDrawn="1">
            <p:ph sz="quarter" idx="11"/>
          </p:nvPr>
        </p:nvSpPr>
        <p:spPr>
          <a:xfrm>
            <a:off x="571500" y="1764287"/>
            <a:ext cx="11045952" cy="3208766"/>
          </a:xfrm>
        </p:spPr>
        <p:txBody>
          <a:bodyPr/>
          <a:lstStyle>
            <a:lvl1pPr>
              <a:lnSpc>
                <a:spcPct val="100000"/>
              </a:lnSpc>
              <a:spcBef>
                <a:spcPts val="1100"/>
              </a:spcBef>
              <a:spcAft>
                <a:spcPts val="300"/>
              </a:spcAft>
              <a:defRPr/>
            </a:lvl1pPr>
            <a:lvl2pPr>
              <a:lnSpc>
                <a:spcPct val="100000"/>
              </a:lnSpc>
              <a:spcAft>
                <a:spcPts val="600"/>
              </a:spcAft>
              <a:defRPr>
                <a:solidFill>
                  <a:schemeClr val="bg2"/>
                </a:solidFill>
              </a:defRPr>
            </a:lvl2pPr>
            <a:lvl3pPr>
              <a:lnSpc>
                <a:spcPct val="100000"/>
              </a:lnSpc>
              <a:defRPr>
                <a:solidFill>
                  <a:schemeClr val="bg2"/>
                </a:solidFill>
              </a:defRPr>
            </a:lvl3pPr>
            <a:lvl4pPr>
              <a:lnSpc>
                <a:spcPct val="100000"/>
              </a:lnSpc>
              <a:defRPr>
                <a:solidFill>
                  <a:schemeClr val="bg2"/>
                </a:solidFill>
              </a:defRPr>
            </a:lvl4pPr>
            <a:lvl5pPr>
              <a:lnSpc>
                <a:spcPct val="100000"/>
              </a:lnSpc>
              <a:defRPr/>
            </a:lvl5pPr>
          </a:lstStyle>
          <a:p>
            <a:pPr lvl="0"/>
            <a:r>
              <a:rPr lang="en-US"/>
              <a:t>Edit Master text styles</a:t>
            </a:r>
          </a:p>
          <a:p>
            <a:pPr lvl="1"/>
            <a:r>
              <a:rPr lang="en-US"/>
              <a:t>Second level</a:t>
            </a:r>
          </a:p>
          <a:p>
            <a:pPr lvl="2"/>
            <a:r>
              <a:rPr lang="en-US"/>
              <a:t>Third level</a:t>
            </a:r>
          </a:p>
          <a:p>
            <a:pPr lvl="3"/>
            <a:r>
              <a:rPr lang="en-US"/>
              <a:t>Fourth level</a:t>
            </a:r>
          </a:p>
        </p:txBody>
      </p:sp>
      <p:sp>
        <p:nvSpPr>
          <p:cNvPr id="13" name="Text Placeholder 3"/>
          <p:cNvSpPr>
            <a:spLocks noGrp="1"/>
          </p:cNvSpPr>
          <p:nvPr userDrawn="1">
            <p:ph type="body" sz="quarter" idx="16"/>
          </p:nvPr>
        </p:nvSpPr>
        <p:spPr>
          <a:xfrm>
            <a:off x="571500" y="1097179"/>
            <a:ext cx="11045952" cy="338554"/>
          </a:xfrm>
          <a:noFill/>
          <a:ln>
            <a:noFill/>
          </a:ln>
        </p:spPr>
        <p:txBody>
          <a:bodyPr vert="horz" wrap="square" lIns="0" tIns="0" rIns="0" bIns="0" numCol="1" rtlCol="0" anchor="t" anchorCtr="0" compatLnSpc="1">
            <a:prstTxWarp prst="textNoShape">
              <a:avLst/>
            </a:prstTxWarp>
            <a:spAutoFit/>
          </a:bodyPr>
          <a:lstStyle>
            <a:lvl1pPr>
              <a:defRPr lang="en-US" sz="2200" b="0" i="0" spc="0">
                <a:solidFill>
                  <a:schemeClr val="accent2">
                    <a:lumMod val="75000"/>
                  </a:schemeClr>
                </a:solidFill>
                <a:latin typeface="Salesforce Sans Light" charset="0"/>
                <a:ea typeface="Salesforce Sans Light" charset="0"/>
                <a:cs typeface="Salesforce Sans Light" charset="0"/>
              </a:defRPr>
            </a:lvl1pPr>
          </a:lstStyle>
          <a:p>
            <a:pPr lvl="0">
              <a:lnSpc>
                <a:spcPct val="100000"/>
              </a:lnSpc>
              <a:spcBef>
                <a:spcPts val="0"/>
              </a:spcBef>
              <a:spcAft>
                <a:spcPts val="0"/>
              </a:spcAft>
            </a:pPr>
            <a:r>
              <a:rPr lang="en-US"/>
              <a:t>Edit Master text styles</a:t>
            </a:r>
          </a:p>
        </p:txBody>
      </p:sp>
      <p:sp>
        <p:nvSpPr>
          <p:cNvPr id="11" name="Footer Placeholder 3"/>
          <p:cNvSpPr>
            <a:spLocks noGrp="1"/>
          </p:cNvSpPr>
          <p:nvPr>
            <p:ph type="ftr" sz="quarter" idx="17"/>
          </p:nvPr>
        </p:nvSpPr>
        <p:spPr>
          <a:xfrm>
            <a:off x="577850" y="6410462"/>
            <a:ext cx="4948891" cy="278866"/>
          </a:xfrm>
        </p:spPr>
        <p:txBody>
          <a:bodyPr/>
          <a:lstStyle>
            <a:lvl1pPr>
              <a:defRPr/>
            </a:lvl1pPr>
          </a:lstStyle>
          <a:p>
            <a:endParaRPr lang="en-US" dirty="0"/>
          </a:p>
        </p:txBody>
      </p:sp>
      <p:pic>
        <p:nvPicPr>
          <p:cNvPr id="10" name="pasted-image.pdf" descr="pasted-image.pdf"/>
          <p:cNvPicPr>
            <a:picLocks noChangeAspect="1"/>
          </p:cNvPicPr>
          <p:nvPr userDrawn="1"/>
        </p:nvPicPr>
        <p:blipFill>
          <a:blip r:embed="rId3"/>
          <a:stretch>
            <a:fillRect/>
          </a:stretch>
        </p:blipFill>
        <p:spPr>
          <a:xfrm>
            <a:off x="11030573" y="565459"/>
            <a:ext cx="635734" cy="445095"/>
          </a:xfrm>
          <a:prstGeom prst="rect">
            <a:avLst/>
          </a:prstGeom>
          <a:ln w="12700">
            <a:miter lim="400000"/>
          </a:ln>
        </p:spPr>
      </p:pic>
    </p:spTree>
  </p:cSld>
  <p:clrMapOvr>
    <a:masterClrMapping/>
  </p:clrMapOvr>
  <p:transition>
    <p:fade/>
  </p:transition>
  <p:hf sldNum="0" hd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Path - Hill Left">
    <p:spTree>
      <p:nvGrpSpPr>
        <p:cNvPr id="1" name=""/>
        <p:cNvGrpSpPr/>
        <p:nvPr/>
      </p:nvGrpSpPr>
      <p:grpSpPr>
        <a:xfrm>
          <a:off x="0" y="0"/>
          <a:ext cx="0" cy="0"/>
          <a:chOff x="0" y="0"/>
          <a:chExt cx="0" cy="0"/>
        </a:xfrm>
      </p:grpSpPr>
      <p:pic>
        <p:nvPicPr>
          <p:cNvPr id="14" name="Picture 1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88821" cy="6856212"/>
          </a:xfrm>
          <a:prstGeom prst="rect">
            <a:avLst/>
          </a:prstGeom>
        </p:spPr>
      </p:pic>
      <p:sp>
        <p:nvSpPr>
          <p:cNvPr id="7" name="Title Placeholder 1"/>
          <p:cNvSpPr>
            <a:spLocks noGrp="1"/>
          </p:cNvSpPr>
          <p:nvPr userDrawn="1">
            <p:ph type="title"/>
          </p:nvPr>
        </p:nvSpPr>
        <p:spPr>
          <a:xfrm>
            <a:off x="571500" y="57297"/>
            <a:ext cx="11045952" cy="990119"/>
          </a:xfrm>
          <a:prstGeom prst="rect">
            <a:avLst/>
          </a:prstGeom>
          <a:noFill/>
          <a:ln>
            <a:noFill/>
          </a:ln>
        </p:spPr>
        <p:txBody>
          <a:bodyPr vert="horz" wrap="square" lIns="0" tIns="0" rIns="0" bIns="0" numCol="1" anchor="b" anchorCtr="0" compatLnSpc="1">
            <a:prstTxWarp prst="textNoShape">
              <a:avLst/>
            </a:prstTxWarp>
          </a:bodyPr>
          <a:lstStyle>
            <a:lvl1pPr>
              <a:defRPr lang="en-US" dirty="0"/>
            </a:lvl1pPr>
          </a:lstStyle>
          <a:p>
            <a:pPr lvl="0"/>
            <a:r>
              <a:rPr lang="en-US"/>
              <a:t>Click to edit Master title style</a:t>
            </a:r>
            <a:endParaRPr lang="en-US" dirty="0"/>
          </a:p>
        </p:txBody>
      </p:sp>
      <p:sp>
        <p:nvSpPr>
          <p:cNvPr id="3" name="Content Placeholder 2"/>
          <p:cNvSpPr>
            <a:spLocks noGrp="1"/>
          </p:cNvSpPr>
          <p:nvPr userDrawn="1">
            <p:ph sz="quarter" idx="11"/>
          </p:nvPr>
        </p:nvSpPr>
        <p:spPr>
          <a:xfrm>
            <a:off x="571500" y="1764287"/>
            <a:ext cx="11045952" cy="3208766"/>
          </a:xfrm>
        </p:spPr>
        <p:txBody>
          <a:bodyPr/>
          <a:lstStyle>
            <a:lvl1pPr>
              <a:lnSpc>
                <a:spcPct val="100000"/>
              </a:lnSpc>
              <a:spcBef>
                <a:spcPts val="1100"/>
              </a:spcBef>
              <a:spcAft>
                <a:spcPts val="300"/>
              </a:spcAft>
              <a:defRPr/>
            </a:lvl1pPr>
            <a:lvl2pPr>
              <a:lnSpc>
                <a:spcPct val="100000"/>
              </a:lnSpc>
              <a:spcAft>
                <a:spcPts val="600"/>
              </a:spcAft>
              <a:defRPr>
                <a:solidFill>
                  <a:schemeClr val="bg2"/>
                </a:solidFill>
              </a:defRPr>
            </a:lvl2pPr>
            <a:lvl3pPr>
              <a:lnSpc>
                <a:spcPct val="100000"/>
              </a:lnSpc>
              <a:defRPr>
                <a:solidFill>
                  <a:schemeClr val="bg2"/>
                </a:solidFill>
              </a:defRPr>
            </a:lvl3pPr>
            <a:lvl4pPr>
              <a:lnSpc>
                <a:spcPct val="100000"/>
              </a:lnSpc>
              <a:defRPr>
                <a:solidFill>
                  <a:schemeClr val="bg2"/>
                </a:solidFill>
              </a:defRPr>
            </a:lvl4pPr>
            <a:lvl5pPr>
              <a:lnSpc>
                <a:spcPct val="100000"/>
              </a:lnSpc>
              <a:defRPr/>
            </a:lvl5pPr>
          </a:lstStyle>
          <a:p>
            <a:pPr lvl="0"/>
            <a:r>
              <a:rPr lang="en-US"/>
              <a:t>Edit Master text styles</a:t>
            </a:r>
          </a:p>
          <a:p>
            <a:pPr lvl="1"/>
            <a:r>
              <a:rPr lang="en-US"/>
              <a:t>Second level</a:t>
            </a:r>
          </a:p>
          <a:p>
            <a:pPr lvl="2"/>
            <a:r>
              <a:rPr lang="en-US"/>
              <a:t>Third level</a:t>
            </a:r>
          </a:p>
          <a:p>
            <a:pPr lvl="3"/>
            <a:r>
              <a:rPr lang="en-US"/>
              <a:t>Fourth level</a:t>
            </a:r>
          </a:p>
        </p:txBody>
      </p:sp>
      <p:sp>
        <p:nvSpPr>
          <p:cNvPr id="13" name="Text Placeholder 3"/>
          <p:cNvSpPr>
            <a:spLocks noGrp="1"/>
          </p:cNvSpPr>
          <p:nvPr userDrawn="1">
            <p:ph type="body" sz="quarter" idx="16"/>
          </p:nvPr>
        </p:nvSpPr>
        <p:spPr>
          <a:xfrm>
            <a:off x="571500" y="1097179"/>
            <a:ext cx="11045952" cy="338554"/>
          </a:xfrm>
          <a:noFill/>
          <a:ln>
            <a:noFill/>
          </a:ln>
        </p:spPr>
        <p:txBody>
          <a:bodyPr vert="horz" wrap="square" lIns="0" tIns="0" rIns="0" bIns="0" numCol="1" rtlCol="0" anchor="t" anchorCtr="0" compatLnSpc="1">
            <a:prstTxWarp prst="textNoShape">
              <a:avLst/>
            </a:prstTxWarp>
            <a:spAutoFit/>
          </a:bodyPr>
          <a:lstStyle>
            <a:lvl1pPr>
              <a:defRPr lang="en-US" sz="2200" b="0" i="0" spc="0">
                <a:solidFill>
                  <a:schemeClr val="accent2">
                    <a:lumMod val="75000"/>
                  </a:schemeClr>
                </a:solidFill>
                <a:latin typeface="Salesforce Sans Light" charset="0"/>
                <a:ea typeface="Salesforce Sans Light" charset="0"/>
                <a:cs typeface="Salesforce Sans Light" charset="0"/>
              </a:defRPr>
            </a:lvl1pPr>
          </a:lstStyle>
          <a:p>
            <a:pPr lvl="0">
              <a:lnSpc>
                <a:spcPct val="100000"/>
              </a:lnSpc>
              <a:spcBef>
                <a:spcPts val="0"/>
              </a:spcBef>
              <a:spcAft>
                <a:spcPts val="0"/>
              </a:spcAft>
            </a:pPr>
            <a:r>
              <a:rPr lang="en-US"/>
              <a:t>Edit Master text styles</a:t>
            </a:r>
          </a:p>
        </p:txBody>
      </p:sp>
      <p:sp>
        <p:nvSpPr>
          <p:cNvPr id="11" name="Footer Placeholder 3"/>
          <p:cNvSpPr>
            <a:spLocks noGrp="1"/>
          </p:cNvSpPr>
          <p:nvPr>
            <p:ph type="ftr" sz="quarter" idx="17"/>
          </p:nvPr>
        </p:nvSpPr>
        <p:spPr>
          <a:xfrm>
            <a:off x="577850" y="6410462"/>
            <a:ext cx="8870949" cy="213858"/>
          </a:xfrm>
        </p:spPr>
        <p:txBody>
          <a:bodyPr/>
          <a:lstStyle>
            <a:lvl1pPr>
              <a:defRPr>
                <a:solidFill>
                  <a:schemeClr val="bg1"/>
                </a:solidFill>
              </a:defRPr>
            </a:lvl1pPr>
          </a:lstStyle>
          <a:p>
            <a:endParaRPr lang="en-US" dirty="0"/>
          </a:p>
        </p:txBody>
      </p:sp>
      <p:pic>
        <p:nvPicPr>
          <p:cNvPr id="12" name="pasted-image.pdf" descr="pasted-image.pdf"/>
          <p:cNvPicPr>
            <a:picLocks noChangeAspect="1"/>
          </p:cNvPicPr>
          <p:nvPr userDrawn="1"/>
        </p:nvPicPr>
        <p:blipFill>
          <a:blip r:embed="rId3"/>
          <a:stretch>
            <a:fillRect/>
          </a:stretch>
        </p:blipFill>
        <p:spPr>
          <a:xfrm>
            <a:off x="11030573" y="565459"/>
            <a:ext cx="635734" cy="445095"/>
          </a:xfrm>
          <a:prstGeom prst="rect">
            <a:avLst/>
          </a:prstGeom>
          <a:ln w="12700">
            <a:miter lim="400000"/>
          </a:ln>
        </p:spPr>
      </p:pic>
    </p:spTree>
  </p:cSld>
  <p:clrMapOvr>
    <a:masterClrMapping/>
  </p:clrMapOvr>
  <p:transition>
    <p:fade/>
  </p:transition>
  <p:hf sldNum="0" hd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Path - Range">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633"/>
            <a:ext cx="12193125" cy="6858633"/>
          </a:xfrm>
          <a:prstGeom prst="rect">
            <a:avLst/>
          </a:prstGeom>
        </p:spPr>
      </p:pic>
      <p:sp>
        <p:nvSpPr>
          <p:cNvPr id="7" name="Title Placeholder 1"/>
          <p:cNvSpPr>
            <a:spLocks noGrp="1"/>
          </p:cNvSpPr>
          <p:nvPr userDrawn="1">
            <p:ph type="title"/>
          </p:nvPr>
        </p:nvSpPr>
        <p:spPr>
          <a:xfrm>
            <a:off x="571500" y="57297"/>
            <a:ext cx="11045952" cy="990119"/>
          </a:xfrm>
          <a:prstGeom prst="rect">
            <a:avLst/>
          </a:prstGeom>
          <a:noFill/>
          <a:ln>
            <a:noFill/>
          </a:ln>
        </p:spPr>
        <p:txBody>
          <a:bodyPr vert="horz" wrap="square" lIns="0" tIns="0" rIns="0" bIns="0" numCol="1" anchor="b" anchorCtr="0" compatLnSpc="1">
            <a:prstTxWarp prst="textNoShape">
              <a:avLst/>
            </a:prstTxWarp>
          </a:bodyPr>
          <a:lstStyle>
            <a:lvl1pPr>
              <a:defRPr lang="en-US" dirty="0"/>
            </a:lvl1pPr>
          </a:lstStyle>
          <a:p>
            <a:pPr lvl="0"/>
            <a:r>
              <a:rPr lang="en-US"/>
              <a:t>Click to edit Master title style</a:t>
            </a:r>
            <a:endParaRPr lang="en-US" dirty="0"/>
          </a:p>
        </p:txBody>
      </p:sp>
      <p:sp>
        <p:nvSpPr>
          <p:cNvPr id="3" name="Content Placeholder 2"/>
          <p:cNvSpPr>
            <a:spLocks noGrp="1"/>
          </p:cNvSpPr>
          <p:nvPr userDrawn="1">
            <p:ph sz="quarter" idx="11"/>
          </p:nvPr>
        </p:nvSpPr>
        <p:spPr>
          <a:xfrm>
            <a:off x="571500" y="1764287"/>
            <a:ext cx="11045952" cy="3208766"/>
          </a:xfrm>
        </p:spPr>
        <p:txBody>
          <a:bodyPr/>
          <a:lstStyle>
            <a:lvl1pPr>
              <a:lnSpc>
                <a:spcPct val="100000"/>
              </a:lnSpc>
              <a:spcBef>
                <a:spcPts val="1100"/>
              </a:spcBef>
              <a:spcAft>
                <a:spcPts val="300"/>
              </a:spcAft>
              <a:defRPr/>
            </a:lvl1pPr>
            <a:lvl2pPr>
              <a:lnSpc>
                <a:spcPct val="100000"/>
              </a:lnSpc>
              <a:spcAft>
                <a:spcPts val="600"/>
              </a:spcAft>
              <a:defRPr>
                <a:solidFill>
                  <a:schemeClr val="bg2"/>
                </a:solidFill>
              </a:defRPr>
            </a:lvl2pPr>
            <a:lvl3pPr>
              <a:lnSpc>
                <a:spcPct val="100000"/>
              </a:lnSpc>
              <a:defRPr>
                <a:solidFill>
                  <a:schemeClr val="bg2"/>
                </a:solidFill>
              </a:defRPr>
            </a:lvl3pPr>
            <a:lvl4pPr>
              <a:lnSpc>
                <a:spcPct val="100000"/>
              </a:lnSpc>
              <a:defRPr>
                <a:solidFill>
                  <a:schemeClr val="bg2"/>
                </a:solidFill>
              </a:defRPr>
            </a:lvl4pPr>
            <a:lvl5pPr>
              <a:lnSpc>
                <a:spcPct val="100000"/>
              </a:lnSpc>
              <a:defRPr/>
            </a:lvl5pPr>
          </a:lstStyle>
          <a:p>
            <a:pPr lvl="0"/>
            <a:r>
              <a:rPr lang="en-US"/>
              <a:t>Edit Master text styles</a:t>
            </a:r>
          </a:p>
          <a:p>
            <a:pPr lvl="1"/>
            <a:r>
              <a:rPr lang="en-US"/>
              <a:t>Second level</a:t>
            </a:r>
          </a:p>
          <a:p>
            <a:pPr lvl="2"/>
            <a:r>
              <a:rPr lang="en-US"/>
              <a:t>Third level</a:t>
            </a:r>
          </a:p>
          <a:p>
            <a:pPr lvl="3"/>
            <a:r>
              <a:rPr lang="en-US"/>
              <a:t>Fourth level</a:t>
            </a:r>
          </a:p>
        </p:txBody>
      </p:sp>
      <p:sp>
        <p:nvSpPr>
          <p:cNvPr id="13" name="Text Placeholder 3"/>
          <p:cNvSpPr>
            <a:spLocks noGrp="1"/>
          </p:cNvSpPr>
          <p:nvPr userDrawn="1">
            <p:ph type="body" sz="quarter" idx="16"/>
          </p:nvPr>
        </p:nvSpPr>
        <p:spPr>
          <a:xfrm>
            <a:off x="571500" y="1097179"/>
            <a:ext cx="11045952" cy="338554"/>
          </a:xfrm>
          <a:noFill/>
          <a:ln>
            <a:noFill/>
          </a:ln>
        </p:spPr>
        <p:txBody>
          <a:bodyPr vert="horz" wrap="square" lIns="0" tIns="0" rIns="0" bIns="0" numCol="1" rtlCol="0" anchor="t" anchorCtr="0" compatLnSpc="1">
            <a:prstTxWarp prst="textNoShape">
              <a:avLst/>
            </a:prstTxWarp>
            <a:spAutoFit/>
          </a:bodyPr>
          <a:lstStyle>
            <a:lvl1pPr>
              <a:defRPr lang="en-US" sz="2200" b="0" i="0" spc="0">
                <a:solidFill>
                  <a:schemeClr val="accent2">
                    <a:lumMod val="75000"/>
                  </a:schemeClr>
                </a:solidFill>
                <a:latin typeface="Salesforce Sans Light" charset="0"/>
                <a:ea typeface="Salesforce Sans Light" charset="0"/>
                <a:cs typeface="Salesforce Sans Light" charset="0"/>
              </a:defRPr>
            </a:lvl1pPr>
          </a:lstStyle>
          <a:p>
            <a:pPr lvl="0">
              <a:lnSpc>
                <a:spcPct val="100000"/>
              </a:lnSpc>
              <a:spcBef>
                <a:spcPts val="0"/>
              </a:spcBef>
              <a:spcAft>
                <a:spcPts val="0"/>
              </a:spcAft>
            </a:pPr>
            <a:r>
              <a:rPr lang="en-US"/>
              <a:t>Edit Master text styles</a:t>
            </a:r>
          </a:p>
        </p:txBody>
      </p:sp>
      <p:sp>
        <p:nvSpPr>
          <p:cNvPr id="11" name="Footer Placeholder 3"/>
          <p:cNvSpPr>
            <a:spLocks noGrp="1"/>
          </p:cNvSpPr>
          <p:nvPr>
            <p:ph type="ftr" sz="quarter" idx="17"/>
          </p:nvPr>
        </p:nvSpPr>
        <p:spPr>
          <a:xfrm>
            <a:off x="577850" y="6410462"/>
            <a:ext cx="8870949" cy="213858"/>
          </a:xfrm>
        </p:spPr>
        <p:txBody>
          <a:bodyPr/>
          <a:lstStyle>
            <a:lvl1pPr>
              <a:defRPr/>
            </a:lvl1pPr>
          </a:lstStyle>
          <a:p>
            <a:endParaRPr lang="en-US" dirty="0"/>
          </a:p>
        </p:txBody>
      </p:sp>
      <p:pic>
        <p:nvPicPr>
          <p:cNvPr id="12" name="pasted-image.pdf" descr="pasted-image.pdf"/>
          <p:cNvPicPr>
            <a:picLocks noChangeAspect="1"/>
          </p:cNvPicPr>
          <p:nvPr userDrawn="1"/>
        </p:nvPicPr>
        <p:blipFill>
          <a:blip r:embed="rId3"/>
          <a:stretch>
            <a:fillRect/>
          </a:stretch>
        </p:blipFill>
        <p:spPr>
          <a:xfrm>
            <a:off x="11030573" y="565459"/>
            <a:ext cx="635734" cy="445095"/>
          </a:xfrm>
          <a:prstGeom prst="rect">
            <a:avLst/>
          </a:prstGeom>
          <a:ln w="12700">
            <a:miter lim="400000"/>
          </a:ln>
        </p:spPr>
      </p:pic>
    </p:spTree>
  </p:cSld>
  <p:clrMapOvr>
    <a:masterClrMapping/>
  </p:clrMapOvr>
  <p:transition>
    <p:fade/>
  </p:transition>
  <p:hf sldNum="0" hd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peaker Slide ">
    <p:spTree>
      <p:nvGrpSpPr>
        <p:cNvPr id="1" name=""/>
        <p:cNvGrpSpPr/>
        <p:nvPr/>
      </p:nvGrpSpPr>
      <p:grpSpPr>
        <a:xfrm>
          <a:off x="0" y="0"/>
          <a:ext cx="0" cy="0"/>
          <a:chOff x="0" y="0"/>
          <a:chExt cx="0" cy="0"/>
        </a:xfrm>
      </p:grpSpPr>
      <p:pic>
        <p:nvPicPr>
          <p:cNvPr id="22" name="Picture 21"/>
          <p:cNvPicPr>
            <a:picLocks noChangeAspect="1"/>
          </p:cNvPicPr>
          <p:nvPr userDrawn="1"/>
        </p:nvPicPr>
        <p:blipFill rotWithShape="1">
          <a:blip r:embed="rId2">
            <a:alphaModFix amt="80000"/>
            <a:extLst>
              <a:ext uri="{28A0092B-C50C-407E-A947-70E740481C1C}">
                <a14:useLocalDpi xmlns:a14="http://schemas.microsoft.com/office/drawing/2010/main" val="0"/>
              </a:ext>
            </a:extLst>
          </a:blip>
          <a:srcRect t="-2550" b="2550"/>
          <a:stretch/>
        </p:blipFill>
        <p:spPr>
          <a:xfrm>
            <a:off x="0" y="1785"/>
            <a:ext cx="12188825" cy="6856214"/>
          </a:xfrm>
          <a:prstGeom prst="rect">
            <a:avLst/>
          </a:prstGeom>
        </p:spPr>
      </p:pic>
      <p:sp>
        <p:nvSpPr>
          <p:cNvPr id="51" name="Text Placeholder 17"/>
          <p:cNvSpPr>
            <a:spLocks noGrp="1"/>
          </p:cNvSpPr>
          <p:nvPr>
            <p:ph type="body" sz="quarter" idx="13" hasCustomPrompt="1"/>
          </p:nvPr>
        </p:nvSpPr>
        <p:spPr>
          <a:xfrm>
            <a:off x="453614" y="3228950"/>
            <a:ext cx="2148625" cy="498574"/>
          </a:xfrm>
        </p:spPr>
        <p:txBody>
          <a:bodyPr lIns="0" tIns="0" rIns="0" bIns="0" anchor="b">
            <a:noAutofit/>
          </a:bodyPr>
          <a:lstStyle>
            <a:lvl1pPr marL="0" indent="0" algn="ctr">
              <a:buClr>
                <a:schemeClr val="bg1"/>
              </a:buClr>
              <a:buNone/>
              <a:defRPr lang="en-US" sz="1400" b="1" kern="1200" spc="0" dirty="0">
                <a:solidFill>
                  <a:schemeClr val="accent2"/>
                </a:solidFill>
                <a:latin typeface="Salesforce Sans"/>
                <a:ea typeface="+mn-ea"/>
                <a:cs typeface="+mn-cs"/>
              </a:defRPr>
            </a:lvl1pPr>
            <a:lvl2pPr>
              <a:buClr>
                <a:schemeClr val="bg1"/>
              </a:buClr>
              <a:defRPr sz="2000">
                <a:solidFill>
                  <a:schemeClr val="bg1"/>
                </a:solidFill>
              </a:defRPr>
            </a:lvl2pPr>
            <a:lvl3pPr>
              <a:buClr>
                <a:schemeClr val="bg1"/>
              </a:buClr>
              <a:defRPr sz="1800">
                <a:solidFill>
                  <a:schemeClr val="bg1"/>
                </a:solidFill>
              </a:defRPr>
            </a:lvl3pPr>
            <a:lvl4pPr>
              <a:buClr>
                <a:schemeClr val="bg1"/>
              </a:buClr>
              <a:defRPr sz="1600">
                <a:solidFill>
                  <a:schemeClr val="bg1"/>
                </a:solidFill>
              </a:defRPr>
            </a:lvl4pPr>
            <a:lvl5pPr>
              <a:buClr>
                <a:schemeClr val="bg1"/>
              </a:buClr>
              <a:defRPr sz="1600">
                <a:solidFill>
                  <a:schemeClr val="bg1"/>
                </a:solidFill>
              </a:defRPr>
            </a:lvl5pPr>
          </a:lstStyle>
          <a:p>
            <a:pPr lvl="0"/>
            <a:r>
              <a:rPr lang="en-US" dirty="0"/>
              <a:t>Name</a:t>
            </a:r>
          </a:p>
        </p:txBody>
      </p:sp>
      <p:sp>
        <p:nvSpPr>
          <p:cNvPr id="56" name="Text Placeholder 17"/>
          <p:cNvSpPr>
            <a:spLocks noGrp="1"/>
          </p:cNvSpPr>
          <p:nvPr>
            <p:ph type="body" sz="quarter" idx="18" hasCustomPrompt="1"/>
          </p:nvPr>
        </p:nvSpPr>
        <p:spPr>
          <a:xfrm>
            <a:off x="2809073" y="3805431"/>
            <a:ext cx="2071010" cy="850824"/>
          </a:xfrm>
        </p:spPr>
        <p:txBody>
          <a:bodyPr vert="horz" lIns="9144" tIns="0" rIns="0" bIns="0" rtlCol="0" anchor="t">
            <a:noAutofit/>
          </a:bodyPr>
          <a:lstStyle>
            <a:lvl1pPr algn="ctr">
              <a:spcBef>
                <a:spcPts val="600"/>
              </a:spcBef>
              <a:defRPr lang="en-US" sz="1200" spc="0" dirty="0" smtClean="0">
                <a:solidFill>
                  <a:schemeClr val="accent2"/>
                </a:solidFill>
              </a:defRPr>
            </a:lvl1pPr>
            <a:lvl2pPr marL="0" indent="0" algn="ctr">
              <a:buClr>
                <a:schemeClr val="bg1"/>
              </a:buClr>
              <a:buNone/>
              <a:defRPr lang="en-US" sz="1200" spc="0" dirty="0" smtClean="0">
                <a:solidFill>
                  <a:schemeClr val="tx2"/>
                </a:solidFill>
              </a:defRPr>
            </a:lvl2pPr>
            <a:lvl3pPr>
              <a:defRPr lang="en-US" sz="1400" spc="0" dirty="0" smtClean="0">
                <a:solidFill>
                  <a:schemeClr val="bg1"/>
                </a:solidFill>
              </a:defRPr>
            </a:lvl3pPr>
          </a:lstStyle>
          <a:p>
            <a:pPr lvl="0"/>
            <a:r>
              <a:rPr lang="en-US" dirty="0"/>
              <a:t>Title and Email</a:t>
            </a:r>
          </a:p>
        </p:txBody>
      </p:sp>
      <p:sp>
        <p:nvSpPr>
          <p:cNvPr id="57" name="Text Placeholder 17"/>
          <p:cNvSpPr>
            <a:spLocks noGrp="1"/>
          </p:cNvSpPr>
          <p:nvPr>
            <p:ph type="body" sz="quarter" idx="19" hasCustomPrompt="1"/>
          </p:nvPr>
        </p:nvSpPr>
        <p:spPr>
          <a:xfrm>
            <a:off x="5125651" y="3805431"/>
            <a:ext cx="2068626" cy="850824"/>
          </a:xfrm>
        </p:spPr>
        <p:txBody>
          <a:bodyPr vert="horz" lIns="9144" tIns="0" rIns="0" bIns="0" rtlCol="0" anchor="t">
            <a:noAutofit/>
          </a:bodyPr>
          <a:lstStyle>
            <a:lvl1pPr algn="ctr">
              <a:spcBef>
                <a:spcPts val="600"/>
              </a:spcBef>
              <a:defRPr lang="en-US" sz="1200" spc="0" dirty="0" smtClean="0">
                <a:solidFill>
                  <a:schemeClr val="accent2"/>
                </a:solidFill>
              </a:defRPr>
            </a:lvl1pPr>
            <a:lvl2pPr marL="0" indent="0" algn="ctr">
              <a:buClr>
                <a:schemeClr val="bg1"/>
              </a:buClr>
              <a:buNone/>
              <a:defRPr lang="en-US" sz="1200" spc="0" dirty="0" smtClean="0">
                <a:solidFill>
                  <a:schemeClr val="tx2"/>
                </a:solidFill>
              </a:defRPr>
            </a:lvl2pPr>
            <a:lvl3pPr>
              <a:defRPr lang="en-US" sz="1400" spc="0" dirty="0" smtClean="0">
                <a:solidFill>
                  <a:schemeClr val="bg1"/>
                </a:solidFill>
              </a:defRPr>
            </a:lvl3pPr>
          </a:lstStyle>
          <a:p>
            <a:pPr lvl="0"/>
            <a:r>
              <a:rPr lang="en-US" dirty="0"/>
              <a:t>Title and Email</a:t>
            </a:r>
          </a:p>
        </p:txBody>
      </p:sp>
      <p:sp>
        <p:nvSpPr>
          <p:cNvPr id="59" name="Text Placeholder 17"/>
          <p:cNvSpPr>
            <a:spLocks noGrp="1"/>
          </p:cNvSpPr>
          <p:nvPr>
            <p:ph type="body" sz="quarter" idx="21" hasCustomPrompt="1"/>
          </p:nvPr>
        </p:nvSpPr>
        <p:spPr>
          <a:xfrm>
            <a:off x="2779336" y="3228950"/>
            <a:ext cx="2148625" cy="498574"/>
          </a:xfrm>
        </p:spPr>
        <p:txBody>
          <a:bodyPr lIns="0" tIns="0" rIns="0" bIns="0" anchor="b">
            <a:noAutofit/>
          </a:bodyPr>
          <a:lstStyle>
            <a:lvl1pPr marL="0" indent="0" algn="ctr">
              <a:buClr>
                <a:schemeClr val="bg1"/>
              </a:buClr>
              <a:buNone/>
              <a:defRPr lang="en-US" sz="1400" b="1" kern="1200" spc="0" dirty="0">
                <a:solidFill>
                  <a:schemeClr val="accent2"/>
                </a:solidFill>
                <a:latin typeface="Salesforce Sans"/>
                <a:ea typeface="+mn-ea"/>
                <a:cs typeface="+mn-cs"/>
              </a:defRPr>
            </a:lvl1pPr>
            <a:lvl2pPr>
              <a:buClr>
                <a:schemeClr val="bg1"/>
              </a:buClr>
              <a:defRPr sz="2000">
                <a:solidFill>
                  <a:schemeClr val="bg1"/>
                </a:solidFill>
              </a:defRPr>
            </a:lvl2pPr>
            <a:lvl3pPr>
              <a:buClr>
                <a:schemeClr val="bg1"/>
              </a:buClr>
              <a:defRPr sz="1800">
                <a:solidFill>
                  <a:schemeClr val="bg1"/>
                </a:solidFill>
              </a:defRPr>
            </a:lvl3pPr>
            <a:lvl4pPr>
              <a:buClr>
                <a:schemeClr val="bg1"/>
              </a:buClr>
              <a:defRPr sz="1600">
                <a:solidFill>
                  <a:schemeClr val="bg1"/>
                </a:solidFill>
              </a:defRPr>
            </a:lvl4pPr>
            <a:lvl5pPr>
              <a:buClr>
                <a:schemeClr val="bg1"/>
              </a:buClr>
              <a:defRPr sz="1600">
                <a:solidFill>
                  <a:schemeClr val="bg1"/>
                </a:solidFill>
              </a:defRPr>
            </a:lvl5pPr>
          </a:lstStyle>
          <a:p>
            <a:pPr lvl="0"/>
            <a:r>
              <a:rPr lang="en-US" dirty="0"/>
              <a:t>Name</a:t>
            </a:r>
          </a:p>
        </p:txBody>
      </p:sp>
      <p:sp>
        <p:nvSpPr>
          <p:cNvPr id="60" name="Text Placeholder 17"/>
          <p:cNvSpPr>
            <a:spLocks noGrp="1"/>
          </p:cNvSpPr>
          <p:nvPr>
            <p:ph type="body" sz="quarter" idx="22" hasCustomPrompt="1"/>
          </p:nvPr>
        </p:nvSpPr>
        <p:spPr>
          <a:xfrm>
            <a:off x="5083105" y="3228950"/>
            <a:ext cx="2148625" cy="498574"/>
          </a:xfrm>
        </p:spPr>
        <p:txBody>
          <a:bodyPr lIns="0" tIns="0" rIns="0" bIns="0" anchor="b">
            <a:noAutofit/>
          </a:bodyPr>
          <a:lstStyle>
            <a:lvl1pPr marL="0" indent="0" algn="ctr">
              <a:buClr>
                <a:schemeClr val="bg1"/>
              </a:buClr>
              <a:buNone/>
              <a:defRPr lang="en-US" sz="1400" b="1" kern="1200" spc="0" dirty="0">
                <a:solidFill>
                  <a:schemeClr val="accent2"/>
                </a:solidFill>
                <a:latin typeface="Salesforce Sans"/>
                <a:ea typeface="+mn-ea"/>
                <a:cs typeface="+mn-cs"/>
              </a:defRPr>
            </a:lvl1pPr>
            <a:lvl2pPr>
              <a:buClr>
                <a:schemeClr val="bg1"/>
              </a:buClr>
              <a:defRPr sz="2000">
                <a:solidFill>
                  <a:schemeClr val="bg1"/>
                </a:solidFill>
              </a:defRPr>
            </a:lvl2pPr>
            <a:lvl3pPr>
              <a:buClr>
                <a:schemeClr val="bg1"/>
              </a:buClr>
              <a:defRPr sz="1800">
                <a:solidFill>
                  <a:schemeClr val="bg1"/>
                </a:solidFill>
              </a:defRPr>
            </a:lvl3pPr>
            <a:lvl4pPr>
              <a:buClr>
                <a:schemeClr val="bg1"/>
              </a:buClr>
              <a:defRPr sz="1600">
                <a:solidFill>
                  <a:schemeClr val="bg1"/>
                </a:solidFill>
              </a:defRPr>
            </a:lvl4pPr>
            <a:lvl5pPr>
              <a:buClr>
                <a:schemeClr val="bg1"/>
              </a:buClr>
              <a:defRPr sz="1600">
                <a:solidFill>
                  <a:schemeClr val="bg1"/>
                </a:solidFill>
              </a:defRPr>
            </a:lvl5pPr>
          </a:lstStyle>
          <a:p>
            <a:pPr lvl="0"/>
            <a:r>
              <a:rPr lang="en-US" dirty="0"/>
              <a:t>Name</a:t>
            </a:r>
          </a:p>
        </p:txBody>
      </p:sp>
      <p:sp>
        <p:nvSpPr>
          <p:cNvPr id="62" name="Picture Placeholder 4"/>
          <p:cNvSpPr>
            <a:spLocks noGrp="1"/>
          </p:cNvSpPr>
          <p:nvPr>
            <p:ph type="pic" sz="quarter" idx="24"/>
          </p:nvPr>
        </p:nvSpPr>
        <p:spPr>
          <a:xfrm>
            <a:off x="686951" y="1553040"/>
            <a:ext cx="1681950" cy="1678453"/>
          </a:xfrm>
          <a:prstGeom prst="ellipse">
            <a:avLst/>
          </a:prstGeom>
          <a:solidFill>
            <a:schemeClr val="bg2"/>
          </a:solidFill>
          <a:ln w="38100" cmpd="sng">
            <a:solidFill>
              <a:schemeClr val="tx2"/>
            </a:solidFill>
          </a:ln>
        </p:spPr>
        <p:txBody>
          <a:bodyPr anchor="ctr"/>
          <a:lstStyle>
            <a:lvl1pPr marL="0" indent="0" algn="ctr">
              <a:buNone/>
              <a:defRPr sz="1200" spc="0">
                <a:solidFill>
                  <a:schemeClr val="bg1"/>
                </a:solidFill>
              </a:defRPr>
            </a:lvl1pPr>
          </a:lstStyle>
          <a:p>
            <a:r>
              <a:rPr lang="en-US"/>
              <a:t>Click icon to add picture</a:t>
            </a:r>
            <a:endParaRPr lang="en-US" dirty="0"/>
          </a:p>
        </p:txBody>
      </p:sp>
      <p:sp>
        <p:nvSpPr>
          <p:cNvPr id="63" name="Picture Placeholder 4"/>
          <p:cNvSpPr>
            <a:spLocks noGrp="1"/>
          </p:cNvSpPr>
          <p:nvPr>
            <p:ph type="pic" sz="quarter" idx="25"/>
          </p:nvPr>
        </p:nvSpPr>
        <p:spPr>
          <a:xfrm>
            <a:off x="3005815" y="1553040"/>
            <a:ext cx="1681950" cy="1678453"/>
          </a:xfrm>
          <a:prstGeom prst="ellipse">
            <a:avLst/>
          </a:prstGeom>
          <a:solidFill>
            <a:schemeClr val="bg2"/>
          </a:solidFill>
          <a:ln w="38100" cmpd="sng">
            <a:solidFill>
              <a:schemeClr val="tx2"/>
            </a:solidFill>
          </a:ln>
        </p:spPr>
        <p:txBody>
          <a:bodyPr anchor="ctr"/>
          <a:lstStyle>
            <a:lvl1pPr marL="0" indent="0" algn="ctr">
              <a:buNone/>
              <a:defRPr sz="1200" spc="0">
                <a:solidFill>
                  <a:schemeClr val="bg1"/>
                </a:solidFill>
              </a:defRPr>
            </a:lvl1pPr>
          </a:lstStyle>
          <a:p>
            <a:r>
              <a:rPr lang="en-US"/>
              <a:t>Click icon to add picture</a:t>
            </a:r>
            <a:endParaRPr lang="en-US" dirty="0"/>
          </a:p>
        </p:txBody>
      </p:sp>
      <p:sp>
        <p:nvSpPr>
          <p:cNvPr id="64" name="Picture Placeholder 4"/>
          <p:cNvSpPr>
            <a:spLocks noGrp="1"/>
          </p:cNvSpPr>
          <p:nvPr>
            <p:ph type="pic" sz="quarter" idx="26"/>
          </p:nvPr>
        </p:nvSpPr>
        <p:spPr>
          <a:xfrm>
            <a:off x="5285453" y="1553040"/>
            <a:ext cx="1681950" cy="1678453"/>
          </a:xfrm>
          <a:prstGeom prst="ellipse">
            <a:avLst/>
          </a:prstGeom>
          <a:solidFill>
            <a:schemeClr val="bg2"/>
          </a:solidFill>
          <a:ln w="38100" cmpd="sng">
            <a:solidFill>
              <a:schemeClr val="tx2"/>
            </a:solidFill>
          </a:ln>
        </p:spPr>
        <p:txBody>
          <a:bodyPr anchor="ctr"/>
          <a:lstStyle>
            <a:lvl1pPr marL="0" indent="0" algn="ctr">
              <a:buNone/>
              <a:defRPr sz="1200" spc="0">
                <a:solidFill>
                  <a:schemeClr val="bg1"/>
                </a:solidFill>
              </a:defRPr>
            </a:lvl1pPr>
          </a:lstStyle>
          <a:p>
            <a:r>
              <a:rPr lang="en-US"/>
              <a:t>Click icon to add picture</a:t>
            </a:r>
            <a:endParaRPr lang="en-US" dirty="0"/>
          </a:p>
        </p:txBody>
      </p:sp>
      <p:sp>
        <p:nvSpPr>
          <p:cNvPr id="4" name="Text Placeholder 3"/>
          <p:cNvSpPr>
            <a:spLocks noGrp="1"/>
          </p:cNvSpPr>
          <p:nvPr>
            <p:ph type="body" sz="quarter" idx="28" hasCustomPrompt="1"/>
          </p:nvPr>
        </p:nvSpPr>
        <p:spPr>
          <a:xfrm>
            <a:off x="492347" y="3805431"/>
            <a:ext cx="2071158" cy="850824"/>
          </a:xfrm>
        </p:spPr>
        <p:txBody>
          <a:bodyPr lIns="9144" anchor="t"/>
          <a:lstStyle>
            <a:lvl1pPr algn="ctr">
              <a:spcBef>
                <a:spcPts val="600"/>
              </a:spcBef>
              <a:defRPr sz="1200" spc="0" baseline="0">
                <a:solidFill>
                  <a:schemeClr val="accent2"/>
                </a:solidFill>
              </a:defRPr>
            </a:lvl1pPr>
            <a:lvl2pPr marL="0" indent="0" algn="ctr">
              <a:buClr>
                <a:schemeClr val="bg1"/>
              </a:buClr>
              <a:buNone/>
              <a:defRPr sz="1200" spc="0">
                <a:solidFill>
                  <a:schemeClr val="tx2"/>
                </a:solidFill>
              </a:defRPr>
            </a:lvl2pPr>
            <a:lvl3pPr marL="228600" indent="-6350">
              <a:buNone/>
              <a:defRPr sz="1400" spc="0" baseline="0">
                <a:solidFill>
                  <a:schemeClr val="bg1"/>
                </a:solidFill>
              </a:defRPr>
            </a:lvl3pPr>
            <a:lvl4pPr marL="228600" indent="-1588">
              <a:buNone/>
              <a:defRPr lang="en-US" sz="1800" kern="1200" spc="-50" baseline="0" dirty="0" smtClean="0">
                <a:solidFill>
                  <a:schemeClr val="tx2"/>
                </a:solidFill>
                <a:latin typeface="+mn-lt"/>
                <a:ea typeface="+mn-ea"/>
                <a:cs typeface="+mn-cs"/>
              </a:defRPr>
            </a:lvl4pPr>
          </a:lstStyle>
          <a:p>
            <a:pPr lvl="0"/>
            <a:r>
              <a:rPr lang="en-US" dirty="0"/>
              <a:t>Title and Email</a:t>
            </a:r>
          </a:p>
        </p:txBody>
      </p:sp>
      <p:sp>
        <p:nvSpPr>
          <p:cNvPr id="2" name="Title 1"/>
          <p:cNvSpPr>
            <a:spLocks noGrp="1"/>
          </p:cNvSpPr>
          <p:nvPr>
            <p:ph type="title" hasCustomPrompt="1"/>
          </p:nvPr>
        </p:nvSpPr>
        <p:spPr>
          <a:xfrm>
            <a:off x="571503" y="54755"/>
            <a:ext cx="11045825" cy="990600"/>
          </a:xfrm>
        </p:spPr>
        <p:txBody>
          <a:bodyPr/>
          <a:lstStyle>
            <a:lvl1pPr>
              <a:defRPr baseline="0">
                <a:solidFill>
                  <a:schemeClr val="tx1"/>
                </a:solidFill>
              </a:defRPr>
            </a:lvl1pPr>
          </a:lstStyle>
          <a:p>
            <a:r>
              <a:rPr lang="en-US" dirty="0"/>
              <a:t>Chapter or Panelist Slide Title </a:t>
            </a:r>
            <a:r>
              <a:rPr lang="mr-IN" dirty="0"/>
              <a:t>–</a:t>
            </a:r>
            <a:r>
              <a:rPr lang="en-US" dirty="0"/>
              <a:t> 5 People</a:t>
            </a:r>
          </a:p>
        </p:txBody>
      </p:sp>
      <p:sp>
        <p:nvSpPr>
          <p:cNvPr id="15" name="Text Placeholder 17"/>
          <p:cNvSpPr>
            <a:spLocks noGrp="1"/>
          </p:cNvSpPr>
          <p:nvPr>
            <p:ph type="body" sz="quarter" idx="29" hasCustomPrompt="1"/>
          </p:nvPr>
        </p:nvSpPr>
        <p:spPr>
          <a:xfrm>
            <a:off x="7439845" y="3805431"/>
            <a:ext cx="2071010" cy="850824"/>
          </a:xfrm>
        </p:spPr>
        <p:txBody>
          <a:bodyPr vert="horz" lIns="9144" tIns="0" rIns="0" bIns="0" rtlCol="0" anchor="t">
            <a:noAutofit/>
          </a:bodyPr>
          <a:lstStyle>
            <a:lvl1pPr algn="ctr">
              <a:spcBef>
                <a:spcPts val="600"/>
              </a:spcBef>
              <a:defRPr lang="en-US" sz="1200" spc="0" dirty="0" smtClean="0">
                <a:solidFill>
                  <a:schemeClr val="accent2"/>
                </a:solidFill>
              </a:defRPr>
            </a:lvl1pPr>
            <a:lvl2pPr marL="0" indent="0" algn="ctr">
              <a:buClr>
                <a:schemeClr val="bg1"/>
              </a:buClr>
              <a:buNone/>
              <a:defRPr lang="en-US" sz="1200" spc="0" dirty="0" smtClean="0">
                <a:solidFill>
                  <a:schemeClr val="tx2"/>
                </a:solidFill>
              </a:defRPr>
            </a:lvl2pPr>
            <a:lvl3pPr>
              <a:defRPr lang="en-US" sz="1400" spc="0" dirty="0" smtClean="0">
                <a:solidFill>
                  <a:schemeClr val="bg1"/>
                </a:solidFill>
              </a:defRPr>
            </a:lvl3pPr>
          </a:lstStyle>
          <a:p>
            <a:pPr lvl="0"/>
            <a:r>
              <a:rPr lang="en-US" dirty="0"/>
              <a:t>Title and Email</a:t>
            </a:r>
          </a:p>
        </p:txBody>
      </p:sp>
      <p:sp>
        <p:nvSpPr>
          <p:cNvPr id="17" name="Text Placeholder 17"/>
          <p:cNvSpPr>
            <a:spLocks noGrp="1"/>
          </p:cNvSpPr>
          <p:nvPr>
            <p:ph type="body" sz="quarter" idx="30" hasCustomPrompt="1"/>
          </p:nvPr>
        </p:nvSpPr>
        <p:spPr>
          <a:xfrm>
            <a:off x="9756422" y="3805431"/>
            <a:ext cx="2068626" cy="850824"/>
          </a:xfrm>
        </p:spPr>
        <p:txBody>
          <a:bodyPr vert="horz" lIns="9144" tIns="0" rIns="0" bIns="0" rtlCol="0" anchor="t">
            <a:noAutofit/>
          </a:bodyPr>
          <a:lstStyle>
            <a:lvl1pPr algn="ctr">
              <a:spcBef>
                <a:spcPts val="600"/>
              </a:spcBef>
              <a:defRPr lang="en-US" sz="1200" spc="0" dirty="0" smtClean="0">
                <a:solidFill>
                  <a:schemeClr val="accent2"/>
                </a:solidFill>
              </a:defRPr>
            </a:lvl1pPr>
            <a:lvl2pPr marL="0" indent="0" algn="ctr">
              <a:buClr>
                <a:schemeClr val="bg1"/>
              </a:buClr>
              <a:buNone/>
              <a:defRPr lang="en-US" sz="1200" spc="0" dirty="0" smtClean="0">
                <a:solidFill>
                  <a:schemeClr val="tx2"/>
                </a:solidFill>
              </a:defRPr>
            </a:lvl2pPr>
            <a:lvl3pPr>
              <a:defRPr lang="en-US" sz="1400" spc="0" dirty="0" smtClean="0">
                <a:solidFill>
                  <a:schemeClr val="bg1"/>
                </a:solidFill>
              </a:defRPr>
            </a:lvl3pPr>
          </a:lstStyle>
          <a:p>
            <a:pPr lvl="0"/>
            <a:r>
              <a:rPr lang="en-US" dirty="0"/>
              <a:t>Title and Email</a:t>
            </a:r>
          </a:p>
        </p:txBody>
      </p:sp>
      <p:sp>
        <p:nvSpPr>
          <p:cNvPr id="18" name="Text Placeholder 17"/>
          <p:cNvSpPr>
            <a:spLocks noGrp="1"/>
          </p:cNvSpPr>
          <p:nvPr>
            <p:ph type="body" sz="quarter" idx="31" hasCustomPrompt="1"/>
          </p:nvPr>
        </p:nvSpPr>
        <p:spPr>
          <a:xfrm>
            <a:off x="7399764" y="3228950"/>
            <a:ext cx="2148625" cy="498574"/>
          </a:xfrm>
        </p:spPr>
        <p:txBody>
          <a:bodyPr lIns="0" tIns="0" rIns="0" bIns="0" anchor="b">
            <a:noAutofit/>
          </a:bodyPr>
          <a:lstStyle>
            <a:lvl1pPr marL="0" indent="0" algn="ctr">
              <a:buClr>
                <a:schemeClr val="bg1"/>
              </a:buClr>
              <a:buNone/>
              <a:defRPr lang="en-US" sz="1400" b="1" kern="1200" spc="0" dirty="0">
                <a:solidFill>
                  <a:schemeClr val="accent2"/>
                </a:solidFill>
                <a:latin typeface="Salesforce Sans"/>
                <a:ea typeface="+mn-ea"/>
                <a:cs typeface="+mn-cs"/>
              </a:defRPr>
            </a:lvl1pPr>
            <a:lvl2pPr>
              <a:buClr>
                <a:schemeClr val="bg1"/>
              </a:buClr>
              <a:defRPr sz="2000">
                <a:solidFill>
                  <a:schemeClr val="bg1"/>
                </a:solidFill>
              </a:defRPr>
            </a:lvl2pPr>
            <a:lvl3pPr>
              <a:buClr>
                <a:schemeClr val="bg1"/>
              </a:buClr>
              <a:defRPr sz="1800">
                <a:solidFill>
                  <a:schemeClr val="bg1"/>
                </a:solidFill>
              </a:defRPr>
            </a:lvl3pPr>
            <a:lvl4pPr>
              <a:buClr>
                <a:schemeClr val="bg1"/>
              </a:buClr>
              <a:defRPr sz="1600">
                <a:solidFill>
                  <a:schemeClr val="bg1"/>
                </a:solidFill>
              </a:defRPr>
            </a:lvl4pPr>
            <a:lvl5pPr>
              <a:buClr>
                <a:schemeClr val="bg1"/>
              </a:buClr>
              <a:defRPr sz="1600">
                <a:solidFill>
                  <a:schemeClr val="bg1"/>
                </a:solidFill>
              </a:defRPr>
            </a:lvl5pPr>
          </a:lstStyle>
          <a:p>
            <a:pPr lvl="0"/>
            <a:r>
              <a:rPr lang="en-US" dirty="0"/>
              <a:t>Name</a:t>
            </a:r>
          </a:p>
        </p:txBody>
      </p:sp>
      <p:sp>
        <p:nvSpPr>
          <p:cNvPr id="19" name="Text Placeholder 17"/>
          <p:cNvSpPr>
            <a:spLocks noGrp="1"/>
          </p:cNvSpPr>
          <p:nvPr>
            <p:ph type="body" sz="quarter" idx="32" hasCustomPrompt="1"/>
          </p:nvPr>
        </p:nvSpPr>
        <p:spPr>
          <a:xfrm>
            <a:off x="9716423" y="3228950"/>
            <a:ext cx="2148625" cy="498574"/>
          </a:xfrm>
        </p:spPr>
        <p:txBody>
          <a:bodyPr lIns="0" tIns="0" rIns="0" bIns="0" anchor="b">
            <a:noAutofit/>
          </a:bodyPr>
          <a:lstStyle>
            <a:lvl1pPr marL="0" indent="0" algn="ctr">
              <a:buClr>
                <a:schemeClr val="bg1"/>
              </a:buClr>
              <a:buNone/>
              <a:defRPr lang="en-US" sz="1400" b="1" kern="1200" spc="0" dirty="0">
                <a:solidFill>
                  <a:schemeClr val="accent2"/>
                </a:solidFill>
                <a:latin typeface="Salesforce Sans"/>
                <a:ea typeface="+mn-ea"/>
                <a:cs typeface="+mn-cs"/>
              </a:defRPr>
            </a:lvl1pPr>
            <a:lvl2pPr>
              <a:buClr>
                <a:schemeClr val="bg1"/>
              </a:buClr>
              <a:defRPr sz="2000">
                <a:solidFill>
                  <a:schemeClr val="bg1"/>
                </a:solidFill>
              </a:defRPr>
            </a:lvl2pPr>
            <a:lvl3pPr>
              <a:buClr>
                <a:schemeClr val="bg1"/>
              </a:buClr>
              <a:defRPr sz="1800">
                <a:solidFill>
                  <a:schemeClr val="bg1"/>
                </a:solidFill>
              </a:defRPr>
            </a:lvl3pPr>
            <a:lvl4pPr>
              <a:buClr>
                <a:schemeClr val="bg1"/>
              </a:buClr>
              <a:defRPr sz="1600">
                <a:solidFill>
                  <a:schemeClr val="bg1"/>
                </a:solidFill>
              </a:defRPr>
            </a:lvl4pPr>
            <a:lvl5pPr>
              <a:buClr>
                <a:schemeClr val="bg1"/>
              </a:buClr>
              <a:defRPr sz="1600">
                <a:solidFill>
                  <a:schemeClr val="bg1"/>
                </a:solidFill>
              </a:defRPr>
            </a:lvl5pPr>
          </a:lstStyle>
          <a:p>
            <a:pPr lvl="0"/>
            <a:r>
              <a:rPr lang="en-US" dirty="0"/>
              <a:t>Name</a:t>
            </a:r>
          </a:p>
        </p:txBody>
      </p:sp>
      <p:sp>
        <p:nvSpPr>
          <p:cNvPr id="20" name="Picture Placeholder 4"/>
          <p:cNvSpPr>
            <a:spLocks noGrp="1"/>
          </p:cNvSpPr>
          <p:nvPr>
            <p:ph type="pic" sz="quarter" idx="33"/>
          </p:nvPr>
        </p:nvSpPr>
        <p:spPr>
          <a:xfrm>
            <a:off x="7595254" y="1553040"/>
            <a:ext cx="1681950" cy="1678453"/>
          </a:xfrm>
          <a:prstGeom prst="ellipse">
            <a:avLst/>
          </a:prstGeom>
          <a:solidFill>
            <a:schemeClr val="bg2"/>
          </a:solidFill>
          <a:ln w="38100" cmpd="sng">
            <a:solidFill>
              <a:schemeClr val="tx2"/>
            </a:solidFill>
          </a:ln>
        </p:spPr>
        <p:txBody>
          <a:bodyPr anchor="ctr"/>
          <a:lstStyle>
            <a:lvl1pPr marL="0" indent="0" algn="ctr">
              <a:buNone/>
              <a:defRPr sz="1200" spc="0">
                <a:solidFill>
                  <a:schemeClr val="bg1"/>
                </a:solidFill>
              </a:defRPr>
            </a:lvl1pPr>
          </a:lstStyle>
          <a:p>
            <a:r>
              <a:rPr lang="en-US"/>
              <a:t>Click icon to add picture</a:t>
            </a:r>
            <a:endParaRPr lang="en-US" dirty="0"/>
          </a:p>
        </p:txBody>
      </p:sp>
      <p:sp>
        <p:nvSpPr>
          <p:cNvPr id="21" name="Picture Placeholder 4"/>
          <p:cNvSpPr>
            <a:spLocks noGrp="1"/>
          </p:cNvSpPr>
          <p:nvPr>
            <p:ph type="pic" sz="quarter" idx="34"/>
          </p:nvPr>
        </p:nvSpPr>
        <p:spPr>
          <a:xfrm>
            <a:off x="9918771" y="1553040"/>
            <a:ext cx="1681950" cy="1678453"/>
          </a:xfrm>
          <a:prstGeom prst="ellipse">
            <a:avLst/>
          </a:prstGeom>
          <a:solidFill>
            <a:schemeClr val="bg2"/>
          </a:solidFill>
          <a:ln w="38100" cmpd="sng">
            <a:solidFill>
              <a:schemeClr val="tx2"/>
            </a:solidFill>
          </a:ln>
        </p:spPr>
        <p:txBody>
          <a:bodyPr anchor="ctr"/>
          <a:lstStyle>
            <a:lvl1pPr marL="0" indent="0" algn="ctr">
              <a:buNone/>
              <a:defRPr sz="1200" spc="0">
                <a:solidFill>
                  <a:schemeClr val="bg1"/>
                </a:solidFill>
              </a:defRPr>
            </a:lvl1pPr>
          </a:lstStyle>
          <a:p>
            <a:r>
              <a:rPr lang="en-US"/>
              <a:t>Click icon to add picture</a:t>
            </a:r>
            <a:endParaRPr lang="en-US" dirty="0"/>
          </a:p>
        </p:txBody>
      </p:sp>
      <p:pic>
        <p:nvPicPr>
          <p:cNvPr id="24" name="pasted-image.pdf" descr="pasted-image.pdf"/>
          <p:cNvPicPr>
            <a:picLocks noChangeAspect="1"/>
          </p:cNvPicPr>
          <p:nvPr userDrawn="1"/>
        </p:nvPicPr>
        <p:blipFill>
          <a:blip r:embed="rId3"/>
          <a:stretch>
            <a:fillRect/>
          </a:stretch>
        </p:blipFill>
        <p:spPr>
          <a:xfrm>
            <a:off x="11030573" y="565459"/>
            <a:ext cx="635734" cy="445095"/>
          </a:xfrm>
          <a:prstGeom prst="rect">
            <a:avLst/>
          </a:prstGeom>
          <a:ln w="12700">
            <a:miter lim="400000"/>
          </a:ln>
        </p:spPr>
      </p:pic>
    </p:spTree>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Seque Slide - A">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1" cy="6858000"/>
          </a:xfrm>
          <a:prstGeom prst="rect">
            <a:avLst/>
          </a:prstGeom>
        </p:spPr>
      </p:pic>
      <p:sp>
        <p:nvSpPr>
          <p:cNvPr id="9" name="Title 1"/>
          <p:cNvSpPr>
            <a:spLocks noGrp="1"/>
          </p:cNvSpPr>
          <p:nvPr userDrawn="1">
            <p:ph type="ctrTitle" hasCustomPrompt="1"/>
          </p:nvPr>
        </p:nvSpPr>
        <p:spPr>
          <a:xfrm>
            <a:off x="578442" y="1804387"/>
            <a:ext cx="7165850" cy="1115728"/>
          </a:xfrm>
          <a:noFill/>
          <a:ln>
            <a:noFill/>
          </a:ln>
        </p:spPr>
        <p:txBody>
          <a:bodyPr vert="horz" wrap="square" lIns="0" tIns="0" rIns="0" bIns="0" numCol="1" anchor="b" anchorCtr="0" compatLnSpc="1">
            <a:prstTxWarp prst="textNoShape">
              <a:avLst/>
            </a:prstTxWarp>
            <a:noAutofit/>
          </a:bodyPr>
          <a:lstStyle>
            <a:lvl1pPr>
              <a:defRPr lang="en-US" sz="4000" b="0" spc="0" dirty="0">
                <a:solidFill>
                  <a:schemeClr val="bg1"/>
                </a:solidFill>
                <a:latin typeface="Salesforce Sans" charset="0"/>
                <a:ea typeface="Salesforce Sans" charset="0"/>
                <a:cs typeface="Salesforce Sans" charset="0"/>
              </a:defRPr>
            </a:lvl1pPr>
          </a:lstStyle>
          <a:p>
            <a:pPr lvl="0">
              <a:lnSpc>
                <a:spcPct val="90000"/>
              </a:lnSpc>
            </a:pPr>
            <a:r>
              <a:rPr lang="en-US" dirty="0"/>
              <a:t>Segue Title</a:t>
            </a:r>
          </a:p>
        </p:txBody>
      </p:sp>
      <p:sp>
        <p:nvSpPr>
          <p:cNvPr id="6" name="Text Placeholder 2"/>
          <p:cNvSpPr>
            <a:spLocks noGrp="1"/>
          </p:cNvSpPr>
          <p:nvPr userDrawn="1">
            <p:ph type="body" idx="11"/>
          </p:nvPr>
        </p:nvSpPr>
        <p:spPr>
          <a:xfrm>
            <a:off x="578442" y="2988388"/>
            <a:ext cx="7165850" cy="927386"/>
          </a:xfrm>
          <a:noFill/>
          <a:ln>
            <a:noFill/>
          </a:ln>
        </p:spPr>
        <p:txBody>
          <a:bodyPr vert="horz" wrap="square" lIns="0" tIns="0" rIns="0" bIns="0" numCol="1" anchor="t" anchorCtr="0" compatLnSpc="1">
            <a:prstTxWarp prst="textNoShape">
              <a:avLst/>
            </a:prstTxWarp>
          </a:bodyPr>
          <a:lstStyle>
            <a:lvl1pPr>
              <a:defRPr lang="en-US" sz="2200" b="0" i="0" dirty="0">
                <a:solidFill>
                  <a:schemeClr val="bg1"/>
                </a:solidFill>
                <a:latin typeface="Salesforce Sans Light" charset="0"/>
                <a:ea typeface="Salesforce Sans Light" charset="0"/>
                <a:cs typeface="Salesforce Sans Light" charset="0"/>
              </a:defRPr>
            </a:lvl1pPr>
          </a:lstStyle>
          <a:p>
            <a:pPr marL="0" lvl="0" indent="0">
              <a:lnSpc>
                <a:spcPct val="100000"/>
              </a:lnSpc>
              <a:spcBef>
                <a:spcPts val="0"/>
              </a:spcBef>
              <a:spcAft>
                <a:spcPts val="0"/>
              </a:spcAft>
              <a:buNone/>
            </a:pPr>
            <a:r>
              <a:rPr lang="en-US"/>
              <a:t>Edit Master text styles</a:t>
            </a:r>
          </a:p>
        </p:txBody>
      </p:sp>
      <p:pic>
        <p:nvPicPr>
          <p:cNvPr id="10" name="pasted-image.pdf" descr="pasted-image.pdf"/>
          <p:cNvPicPr>
            <a:picLocks noChangeAspect="1"/>
          </p:cNvPicPr>
          <p:nvPr userDrawn="1"/>
        </p:nvPicPr>
        <p:blipFill>
          <a:blip r:embed="rId3"/>
          <a:stretch>
            <a:fillRect/>
          </a:stretch>
        </p:blipFill>
        <p:spPr>
          <a:xfrm>
            <a:off x="11030573" y="565459"/>
            <a:ext cx="635734" cy="445095"/>
          </a:xfrm>
          <a:prstGeom prst="rect">
            <a:avLst/>
          </a:prstGeom>
          <a:ln w="12700">
            <a:miter lim="400000"/>
          </a:ln>
        </p:spPr>
      </p:pic>
    </p:spTree>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Seque Slide - B">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l="2290" t="1027" b="-1016"/>
          <a:stretch/>
        </p:blipFill>
        <p:spPr>
          <a:xfrm>
            <a:off x="-1" y="0"/>
            <a:ext cx="12188825" cy="6934794"/>
          </a:xfrm>
          <a:prstGeom prst="rect">
            <a:avLst/>
          </a:prstGeom>
        </p:spPr>
      </p:pic>
      <p:sp>
        <p:nvSpPr>
          <p:cNvPr id="9" name="Title 1"/>
          <p:cNvSpPr>
            <a:spLocks noGrp="1"/>
          </p:cNvSpPr>
          <p:nvPr userDrawn="1">
            <p:ph type="ctrTitle" hasCustomPrompt="1"/>
          </p:nvPr>
        </p:nvSpPr>
        <p:spPr>
          <a:xfrm>
            <a:off x="578442" y="1804672"/>
            <a:ext cx="7165850" cy="1115728"/>
          </a:xfrm>
          <a:noFill/>
          <a:ln>
            <a:noFill/>
          </a:ln>
        </p:spPr>
        <p:txBody>
          <a:bodyPr vert="horz" wrap="square" lIns="0" tIns="0" rIns="0" bIns="0" numCol="1" anchor="b" anchorCtr="0" compatLnSpc="1">
            <a:prstTxWarp prst="textNoShape">
              <a:avLst/>
            </a:prstTxWarp>
            <a:noAutofit/>
          </a:bodyPr>
          <a:lstStyle>
            <a:lvl1pPr>
              <a:defRPr lang="en-US" sz="4000" b="0" spc="0" dirty="0">
                <a:solidFill>
                  <a:schemeClr val="bg1"/>
                </a:solidFill>
                <a:latin typeface="Salesforce Sans" charset="0"/>
                <a:ea typeface="Salesforce Sans" charset="0"/>
                <a:cs typeface="Salesforce Sans" charset="0"/>
              </a:defRPr>
            </a:lvl1pPr>
          </a:lstStyle>
          <a:p>
            <a:pPr lvl="0">
              <a:lnSpc>
                <a:spcPct val="90000"/>
              </a:lnSpc>
            </a:pPr>
            <a:r>
              <a:rPr lang="en-US" dirty="0"/>
              <a:t>Segue Title</a:t>
            </a:r>
          </a:p>
        </p:txBody>
      </p:sp>
      <p:sp>
        <p:nvSpPr>
          <p:cNvPr id="6" name="Text Placeholder 2"/>
          <p:cNvSpPr>
            <a:spLocks noGrp="1"/>
          </p:cNvSpPr>
          <p:nvPr userDrawn="1">
            <p:ph type="body" idx="11"/>
          </p:nvPr>
        </p:nvSpPr>
        <p:spPr>
          <a:xfrm>
            <a:off x="578442" y="2995939"/>
            <a:ext cx="7165850" cy="927386"/>
          </a:xfrm>
          <a:noFill/>
          <a:ln>
            <a:noFill/>
          </a:ln>
        </p:spPr>
        <p:txBody>
          <a:bodyPr vert="horz" wrap="square" lIns="0" tIns="0" rIns="0" bIns="0" numCol="1" anchor="t" anchorCtr="0" compatLnSpc="1">
            <a:prstTxWarp prst="textNoShape">
              <a:avLst/>
            </a:prstTxWarp>
          </a:bodyPr>
          <a:lstStyle>
            <a:lvl1pPr>
              <a:defRPr lang="en-US" sz="2200" b="0" i="0" dirty="0">
                <a:solidFill>
                  <a:schemeClr val="bg1"/>
                </a:solidFill>
                <a:latin typeface="Salesforce Sans Light" charset="0"/>
                <a:ea typeface="Salesforce Sans Light" charset="0"/>
                <a:cs typeface="Salesforce Sans Light" charset="0"/>
              </a:defRPr>
            </a:lvl1pPr>
          </a:lstStyle>
          <a:p>
            <a:pPr marL="0" lvl="0" indent="0">
              <a:lnSpc>
                <a:spcPct val="100000"/>
              </a:lnSpc>
              <a:spcBef>
                <a:spcPts val="0"/>
              </a:spcBef>
              <a:spcAft>
                <a:spcPts val="0"/>
              </a:spcAft>
              <a:buNone/>
            </a:pPr>
            <a:r>
              <a:rPr lang="en-US"/>
              <a:t>Edit Master text styles</a:t>
            </a:r>
          </a:p>
        </p:txBody>
      </p:sp>
      <p:pic>
        <p:nvPicPr>
          <p:cNvPr id="11" name="Picture 10"/>
          <p:cNvPicPr>
            <a:picLocks noChangeAspect="1"/>
          </p:cNvPicPr>
          <p:nvPr userDrawn="1"/>
        </p:nvPicPr>
        <p:blipFill rotWithShape="1">
          <a:blip r:embed="rId3">
            <a:extLst>
              <a:ext uri="{28A0092B-C50C-407E-A947-70E740481C1C}">
                <a14:useLocalDpi xmlns:a14="http://schemas.microsoft.com/office/drawing/2010/main" val="0"/>
              </a:ext>
            </a:extLst>
          </a:blip>
          <a:srcRect t="31471"/>
          <a:stretch/>
        </p:blipFill>
        <p:spPr>
          <a:xfrm>
            <a:off x="8472489" y="0"/>
            <a:ext cx="2415562" cy="5386388"/>
          </a:xfrm>
          <a:prstGeom prst="rect">
            <a:avLst/>
          </a:prstGeom>
        </p:spPr>
      </p:pic>
      <p:pic>
        <p:nvPicPr>
          <p:cNvPr id="12" name="pasted-image.pdf" descr="pasted-image.pdf"/>
          <p:cNvPicPr>
            <a:picLocks noChangeAspect="1"/>
          </p:cNvPicPr>
          <p:nvPr userDrawn="1"/>
        </p:nvPicPr>
        <p:blipFill>
          <a:blip r:embed="rId4"/>
          <a:stretch>
            <a:fillRect/>
          </a:stretch>
        </p:blipFill>
        <p:spPr>
          <a:xfrm>
            <a:off x="11030573" y="565459"/>
            <a:ext cx="635734" cy="445095"/>
          </a:xfrm>
          <a:prstGeom prst="rect">
            <a:avLst/>
          </a:prstGeom>
          <a:ln w="12700">
            <a:miter lim="400000"/>
          </a:ln>
        </p:spPr>
      </p:pic>
    </p:spTree>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Seque Slide - C">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202269" cy="6863775"/>
          </a:xfrm>
          <a:prstGeom prst="rect">
            <a:avLst/>
          </a:prstGeom>
        </p:spPr>
      </p:pic>
      <p:sp>
        <p:nvSpPr>
          <p:cNvPr id="9" name="Title 1"/>
          <p:cNvSpPr>
            <a:spLocks noGrp="1"/>
          </p:cNvSpPr>
          <p:nvPr userDrawn="1">
            <p:ph type="ctrTitle" hasCustomPrompt="1"/>
          </p:nvPr>
        </p:nvSpPr>
        <p:spPr>
          <a:xfrm>
            <a:off x="578442" y="1804375"/>
            <a:ext cx="7165850" cy="1115728"/>
          </a:xfrm>
          <a:noFill/>
          <a:ln>
            <a:noFill/>
          </a:ln>
        </p:spPr>
        <p:txBody>
          <a:bodyPr vert="horz" wrap="square" lIns="0" tIns="0" rIns="0" bIns="0" numCol="1" anchor="b" anchorCtr="0" compatLnSpc="1">
            <a:prstTxWarp prst="textNoShape">
              <a:avLst/>
            </a:prstTxWarp>
            <a:noAutofit/>
          </a:bodyPr>
          <a:lstStyle>
            <a:lvl1pPr>
              <a:defRPr lang="en-US" sz="4000" b="0" spc="0" dirty="0">
                <a:solidFill>
                  <a:schemeClr val="bg1"/>
                </a:solidFill>
                <a:latin typeface="Salesforce Sans" charset="0"/>
                <a:ea typeface="Salesforce Sans" charset="0"/>
                <a:cs typeface="Salesforce Sans" charset="0"/>
              </a:defRPr>
            </a:lvl1pPr>
          </a:lstStyle>
          <a:p>
            <a:pPr lvl="0">
              <a:lnSpc>
                <a:spcPct val="90000"/>
              </a:lnSpc>
            </a:pPr>
            <a:r>
              <a:rPr lang="en-US" dirty="0"/>
              <a:t>Segue Title</a:t>
            </a:r>
          </a:p>
        </p:txBody>
      </p:sp>
      <p:sp>
        <p:nvSpPr>
          <p:cNvPr id="6" name="Text Placeholder 2"/>
          <p:cNvSpPr>
            <a:spLocks noGrp="1"/>
          </p:cNvSpPr>
          <p:nvPr userDrawn="1">
            <p:ph type="body" idx="11"/>
          </p:nvPr>
        </p:nvSpPr>
        <p:spPr>
          <a:xfrm>
            <a:off x="578442" y="2988376"/>
            <a:ext cx="7165850" cy="927386"/>
          </a:xfrm>
          <a:noFill/>
          <a:ln>
            <a:noFill/>
          </a:ln>
        </p:spPr>
        <p:txBody>
          <a:bodyPr vert="horz" wrap="square" lIns="0" tIns="0" rIns="0" bIns="0" numCol="1" anchor="t" anchorCtr="0" compatLnSpc="1">
            <a:prstTxWarp prst="textNoShape">
              <a:avLst/>
            </a:prstTxWarp>
          </a:bodyPr>
          <a:lstStyle>
            <a:lvl1pPr>
              <a:defRPr lang="en-US" sz="2200" b="0" i="0" dirty="0">
                <a:solidFill>
                  <a:schemeClr val="bg1"/>
                </a:solidFill>
                <a:latin typeface="Salesforce Sans Light" charset="0"/>
                <a:ea typeface="Salesforce Sans Light" charset="0"/>
                <a:cs typeface="Salesforce Sans Light" charset="0"/>
              </a:defRPr>
            </a:lvl1pPr>
          </a:lstStyle>
          <a:p>
            <a:pPr marL="0" lvl="0" indent="0">
              <a:lnSpc>
                <a:spcPct val="100000"/>
              </a:lnSpc>
              <a:spcBef>
                <a:spcPts val="0"/>
              </a:spcBef>
              <a:spcAft>
                <a:spcPts val="0"/>
              </a:spcAft>
              <a:buNone/>
            </a:pPr>
            <a:r>
              <a:rPr lang="en-US"/>
              <a:t>Edit Master text styles</a:t>
            </a:r>
          </a:p>
        </p:txBody>
      </p:sp>
      <p:pic>
        <p:nvPicPr>
          <p:cNvPr id="8" name="pasted-image.pdf" descr="pasted-image.pdf"/>
          <p:cNvPicPr>
            <a:picLocks noChangeAspect="1"/>
          </p:cNvPicPr>
          <p:nvPr userDrawn="1"/>
        </p:nvPicPr>
        <p:blipFill>
          <a:blip r:embed="rId3"/>
          <a:stretch>
            <a:fillRect/>
          </a:stretch>
        </p:blipFill>
        <p:spPr>
          <a:xfrm>
            <a:off x="11030573" y="565459"/>
            <a:ext cx="635734" cy="445095"/>
          </a:xfrm>
          <a:prstGeom prst="rect">
            <a:avLst/>
          </a:prstGeom>
          <a:ln w="12700">
            <a:miter lim="400000"/>
          </a:ln>
        </p:spPr>
      </p:pic>
      <p:pic>
        <p:nvPicPr>
          <p:cNvPr id="11"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075047" y="1316476"/>
            <a:ext cx="1126104" cy="3211955"/>
          </a:xfrm>
          <a:prstGeom prst="rect">
            <a:avLst/>
          </a:prstGeom>
        </p:spPr>
      </p:pic>
    </p:spTree>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Quote or Big Idea - A">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893"/>
            <a:ext cx="12188824" cy="6856213"/>
          </a:xfrm>
          <a:prstGeom prst="rect">
            <a:avLst/>
          </a:prstGeom>
        </p:spPr>
      </p:pic>
      <p:sp>
        <p:nvSpPr>
          <p:cNvPr id="9" name="Title 1"/>
          <p:cNvSpPr>
            <a:spLocks noGrp="1"/>
          </p:cNvSpPr>
          <p:nvPr userDrawn="1">
            <p:ph type="ctrTitle" hasCustomPrompt="1"/>
          </p:nvPr>
        </p:nvSpPr>
        <p:spPr>
          <a:xfrm>
            <a:off x="2530790" y="1318099"/>
            <a:ext cx="7573928" cy="1115728"/>
          </a:xfrm>
          <a:noFill/>
          <a:ln>
            <a:noFill/>
          </a:ln>
        </p:spPr>
        <p:txBody>
          <a:bodyPr vert="horz" wrap="square" lIns="0" tIns="0" rIns="0" bIns="0" numCol="1" anchor="b" anchorCtr="0" compatLnSpc="1">
            <a:prstTxWarp prst="textNoShape">
              <a:avLst/>
            </a:prstTxWarp>
            <a:noAutofit/>
          </a:bodyPr>
          <a:lstStyle>
            <a:lvl1pPr>
              <a:defRPr lang="en-US" sz="3600" b="0" spc="0" dirty="0">
                <a:solidFill>
                  <a:schemeClr val="bg1"/>
                </a:solidFill>
                <a:latin typeface="Salesforce Sans" charset="0"/>
                <a:ea typeface="Salesforce Sans" charset="0"/>
                <a:cs typeface="Salesforce Sans" charset="0"/>
              </a:defRPr>
            </a:lvl1pPr>
          </a:lstStyle>
          <a:p>
            <a:pPr lvl="0">
              <a:lnSpc>
                <a:spcPct val="90000"/>
              </a:lnSpc>
            </a:pPr>
            <a:r>
              <a:rPr lang="en-US" dirty="0"/>
              <a:t>Quote or Big Idea</a:t>
            </a:r>
          </a:p>
        </p:txBody>
      </p:sp>
      <p:sp>
        <p:nvSpPr>
          <p:cNvPr id="6" name="Text Placeholder 2"/>
          <p:cNvSpPr>
            <a:spLocks noGrp="1"/>
          </p:cNvSpPr>
          <p:nvPr userDrawn="1">
            <p:ph type="body" idx="11"/>
          </p:nvPr>
        </p:nvSpPr>
        <p:spPr>
          <a:xfrm>
            <a:off x="2530790" y="2491202"/>
            <a:ext cx="7573929" cy="927386"/>
          </a:xfrm>
          <a:noFill/>
          <a:ln>
            <a:noFill/>
          </a:ln>
        </p:spPr>
        <p:txBody>
          <a:bodyPr vert="horz" wrap="square" lIns="0" tIns="0" rIns="0" bIns="0" numCol="1" anchor="t" anchorCtr="0" compatLnSpc="1">
            <a:prstTxWarp prst="textNoShape">
              <a:avLst/>
            </a:prstTxWarp>
          </a:bodyPr>
          <a:lstStyle>
            <a:lvl1pPr>
              <a:defRPr lang="en-US" sz="2200" b="0" i="0" dirty="0">
                <a:solidFill>
                  <a:schemeClr val="bg1"/>
                </a:solidFill>
                <a:latin typeface="Salesforce Sans Light" charset="0"/>
                <a:ea typeface="Salesforce Sans Light" charset="0"/>
                <a:cs typeface="Salesforce Sans Light" charset="0"/>
              </a:defRPr>
            </a:lvl1pPr>
          </a:lstStyle>
          <a:p>
            <a:pPr marL="0" lvl="0" indent="0">
              <a:lnSpc>
                <a:spcPct val="100000"/>
              </a:lnSpc>
              <a:spcBef>
                <a:spcPts val="0"/>
              </a:spcBef>
              <a:spcAft>
                <a:spcPts val="0"/>
              </a:spcAft>
              <a:buNone/>
            </a:pPr>
            <a:r>
              <a:rPr lang="en-US"/>
              <a:t>Edit Master text styles</a:t>
            </a:r>
          </a:p>
        </p:txBody>
      </p:sp>
      <p:pic>
        <p:nvPicPr>
          <p:cNvPr id="10" name="pasted-image.pdf" descr="pasted-image.pdf"/>
          <p:cNvPicPr>
            <a:picLocks noChangeAspect="1"/>
          </p:cNvPicPr>
          <p:nvPr userDrawn="1"/>
        </p:nvPicPr>
        <p:blipFill>
          <a:blip r:embed="rId3"/>
          <a:stretch>
            <a:fillRect/>
          </a:stretch>
        </p:blipFill>
        <p:spPr>
          <a:xfrm>
            <a:off x="11030573" y="565459"/>
            <a:ext cx="635734" cy="445095"/>
          </a:xfrm>
          <a:prstGeom prst="rect">
            <a:avLst/>
          </a:prstGeom>
          <a:ln w="12700">
            <a:miter lim="400000"/>
          </a:ln>
        </p:spPr>
      </p:pic>
    </p:spTree>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asic - Title Only">
    <p:spTree>
      <p:nvGrpSpPr>
        <p:cNvPr id="1" name=""/>
        <p:cNvGrpSpPr/>
        <p:nvPr/>
      </p:nvGrpSpPr>
      <p:grpSpPr>
        <a:xfrm>
          <a:off x="0" y="0"/>
          <a:ext cx="0" cy="0"/>
          <a:chOff x="0" y="0"/>
          <a:chExt cx="0" cy="0"/>
        </a:xfrm>
      </p:grpSpPr>
      <p:sp>
        <p:nvSpPr>
          <p:cNvPr id="7" name="Title Placeholder 1"/>
          <p:cNvSpPr>
            <a:spLocks noGrp="1"/>
          </p:cNvSpPr>
          <p:nvPr>
            <p:ph type="title"/>
          </p:nvPr>
        </p:nvSpPr>
        <p:spPr>
          <a:xfrm>
            <a:off x="571500" y="63503"/>
            <a:ext cx="11045952" cy="990119"/>
          </a:xfrm>
          <a:prstGeom prst="rect">
            <a:avLst/>
          </a:prstGeom>
          <a:effectLst/>
        </p:spPr>
        <p:txBody>
          <a:bodyPr rtlCol="0">
            <a:noAutofit/>
          </a:bodyPr>
          <a:lstStyle>
            <a:lvl1pPr>
              <a:lnSpc>
                <a:spcPct val="95000"/>
              </a:lnSpc>
              <a:defRPr/>
            </a:lvl1pPr>
          </a:lstStyle>
          <a:p>
            <a:r>
              <a:rPr lang="en-US"/>
              <a:t>Click to edit Master title style</a:t>
            </a:r>
            <a:endParaRPr lang="en-US" dirty="0"/>
          </a:p>
        </p:txBody>
      </p:sp>
      <p:sp>
        <p:nvSpPr>
          <p:cNvPr id="8" name="Text Placeholder 3"/>
          <p:cNvSpPr>
            <a:spLocks noGrp="1"/>
          </p:cNvSpPr>
          <p:nvPr>
            <p:ph type="body" sz="quarter" idx="16"/>
          </p:nvPr>
        </p:nvSpPr>
        <p:spPr>
          <a:xfrm>
            <a:off x="571503" y="1097179"/>
            <a:ext cx="11046141" cy="338554"/>
          </a:xfrm>
          <a:noFill/>
          <a:ln>
            <a:noFill/>
          </a:ln>
        </p:spPr>
        <p:txBody>
          <a:bodyPr vert="horz" wrap="square" lIns="0" tIns="0" rIns="0" bIns="0" numCol="1" rtlCol="0" anchor="t" anchorCtr="0" compatLnSpc="1">
            <a:prstTxWarp prst="textNoShape">
              <a:avLst/>
            </a:prstTxWarp>
            <a:spAutoFit/>
          </a:bodyPr>
          <a:lstStyle>
            <a:lvl1pPr>
              <a:lnSpc>
                <a:spcPct val="100000"/>
              </a:lnSpc>
              <a:defRPr lang="en-US" sz="2200" b="0" i="0" spc="0">
                <a:solidFill>
                  <a:schemeClr val="accent2"/>
                </a:solidFill>
                <a:latin typeface="Salesforce Sans Light" charset="0"/>
                <a:ea typeface="Salesforce Sans Light" charset="0"/>
                <a:cs typeface="Salesforce Sans Light" charset="0"/>
              </a:defRPr>
            </a:lvl1pPr>
          </a:lstStyle>
          <a:p>
            <a:pPr lvl="0">
              <a:lnSpc>
                <a:spcPct val="100000"/>
              </a:lnSpc>
              <a:spcBef>
                <a:spcPts val="0"/>
              </a:spcBef>
              <a:spcAft>
                <a:spcPts val="0"/>
              </a:spcAft>
            </a:pPr>
            <a:r>
              <a:rPr lang="en-US"/>
              <a:t>Edit Master text styles</a:t>
            </a:r>
          </a:p>
        </p:txBody>
      </p:sp>
      <p:sp>
        <p:nvSpPr>
          <p:cNvPr id="10" name="Footer Placeholder 3"/>
          <p:cNvSpPr>
            <a:spLocks noGrp="1"/>
          </p:cNvSpPr>
          <p:nvPr>
            <p:ph type="ftr" sz="quarter" idx="17"/>
          </p:nvPr>
        </p:nvSpPr>
        <p:spPr>
          <a:xfrm>
            <a:off x="577850" y="6410462"/>
            <a:ext cx="8870949" cy="213858"/>
          </a:xfrm>
        </p:spPr>
        <p:txBody>
          <a:bodyPr/>
          <a:lstStyle>
            <a:lvl1pPr>
              <a:defRPr/>
            </a:lvl1pPr>
          </a:lstStyle>
          <a:p>
            <a:endParaRPr lang="en-US" dirty="0"/>
          </a:p>
        </p:txBody>
      </p:sp>
    </p:spTree>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Quote or Big Idea - B">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893"/>
            <a:ext cx="12188823" cy="6856213"/>
          </a:xfrm>
          <a:prstGeom prst="rect">
            <a:avLst/>
          </a:prstGeom>
        </p:spPr>
      </p:pic>
      <p:sp>
        <p:nvSpPr>
          <p:cNvPr id="9" name="Title 1"/>
          <p:cNvSpPr>
            <a:spLocks noGrp="1"/>
          </p:cNvSpPr>
          <p:nvPr userDrawn="1">
            <p:ph type="ctrTitle" hasCustomPrompt="1"/>
          </p:nvPr>
        </p:nvSpPr>
        <p:spPr>
          <a:xfrm>
            <a:off x="2530790" y="2399839"/>
            <a:ext cx="7573928" cy="1115728"/>
          </a:xfrm>
          <a:noFill/>
          <a:ln>
            <a:noFill/>
          </a:ln>
        </p:spPr>
        <p:txBody>
          <a:bodyPr vert="horz" wrap="square" lIns="0" tIns="0" rIns="0" bIns="0" numCol="1" anchor="b" anchorCtr="0" compatLnSpc="1">
            <a:prstTxWarp prst="textNoShape">
              <a:avLst/>
            </a:prstTxWarp>
            <a:noAutofit/>
          </a:bodyPr>
          <a:lstStyle>
            <a:lvl1pPr>
              <a:defRPr lang="en-US" sz="3600" b="0" spc="0" dirty="0">
                <a:solidFill>
                  <a:schemeClr val="bg1"/>
                </a:solidFill>
                <a:latin typeface="Salesforce Sans" charset="0"/>
                <a:ea typeface="Salesforce Sans" charset="0"/>
                <a:cs typeface="Salesforce Sans" charset="0"/>
              </a:defRPr>
            </a:lvl1pPr>
          </a:lstStyle>
          <a:p>
            <a:pPr lvl="0">
              <a:lnSpc>
                <a:spcPct val="90000"/>
              </a:lnSpc>
            </a:pPr>
            <a:r>
              <a:rPr lang="en-US" dirty="0"/>
              <a:t>Quote or Big Idea</a:t>
            </a:r>
          </a:p>
        </p:txBody>
      </p:sp>
      <p:sp>
        <p:nvSpPr>
          <p:cNvPr id="6" name="Text Placeholder 2"/>
          <p:cNvSpPr>
            <a:spLocks noGrp="1"/>
          </p:cNvSpPr>
          <p:nvPr userDrawn="1">
            <p:ph type="body" idx="11"/>
          </p:nvPr>
        </p:nvSpPr>
        <p:spPr>
          <a:xfrm>
            <a:off x="2530790" y="3572942"/>
            <a:ext cx="7573929" cy="927386"/>
          </a:xfrm>
          <a:noFill/>
          <a:ln>
            <a:noFill/>
          </a:ln>
        </p:spPr>
        <p:txBody>
          <a:bodyPr vert="horz" wrap="square" lIns="0" tIns="0" rIns="0" bIns="0" numCol="1" anchor="t" anchorCtr="0" compatLnSpc="1">
            <a:prstTxWarp prst="textNoShape">
              <a:avLst/>
            </a:prstTxWarp>
          </a:bodyPr>
          <a:lstStyle>
            <a:lvl1pPr>
              <a:defRPr lang="en-US" sz="2200" b="0" i="0" dirty="0">
                <a:solidFill>
                  <a:schemeClr val="bg1"/>
                </a:solidFill>
                <a:latin typeface="Salesforce Sans Light" charset="0"/>
                <a:ea typeface="Salesforce Sans Light" charset="0"/>
                <a:cs typeface="Salesforce Sans Light" charset="0"/>
              </a:defRPr>
            </a:lvl1pPr>
          </a:lstStyle>
          <a:p>
            <a:pPr marL="0" lvl="0" indent="0">
              <a:lnSpc>
                <a:spcPct val="100000"/>
              </a:lnSpc>
              <a:spcBef>
                <a:spcPts val="0"/>
              </a:spcBef>
              <a:spcAft>
                <a:spcPts val="0"/>
              </a:spcAft>
              <a:buNone/>
            </a:pPr>
            <a:r>
              <a:rPr lang="en-US"/>
              <a:t>Edit Master text styles</a:t>
            </a:r>
          </a:p>
        </p:txBody>
      </p:sp>
      <p:pic>
        <p:nvPicPr>
          <p:cNvPr id="10" name="pasted-image.pdf" descr="pasted-image.pdf"/>
          <p:cNvPicPr>
            <a:picLocks noChangeAspect="1"/>
          </p:cNvPicPr>
          <p:nvPr userDrawn="1"/>
        </p:nvPicPr>
        <p:blipFill>
          <a:blip r:embed="rId3"/>
          <a:stretch>
            <a:fillRect/>
          </a:stretch>
        </p:blipFill>
        <p:spPr>
          <a:xfrm>
            <a:off x="11030573" y="565459"/>
            <a:ext cx="635734" cy="445095"/>
          </a:xfrm>
          <a:prstGeom prst="rect">
            <a:avLst/>
          </a:prstGeom>
          <a:ln w="12700">
            <a:miter lim="400000"/>
          </a:ln>
        </p:spPr>
      </p:pic>
    </p:spTree>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peaker Intro Slide">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893"/>
            <a:ext cx="12188821" cy="6856212"/>
          </a:xfrm>
          <a:prstGeom prst="rect">
            <a:avLst/>
          </a:prstGeom>
        </p:spPr>
      </p:pic>
      <p:sp>
        <p:nvSpPr>
          <p:cNvPr id="2" name="Title 1"/>
          <p:cNvSpPr>
            <a:spLocks noGrp="1"/>
          </p:cNvSpPr>
          <p:nvPr userDrawn="1">
            <p:ph type="ctrTitle" hasCustomPrompt="1"/>
          </p:nvPr>
        </p:nvSpPr>
        <p:spPr>
          <a:xfrm>
            <a:off x="3228959" y="1843064"/>
            <a:ext cx="3889376" cy="1298448"/>
          </a:xfrm>
        </p:spPr>
        <p:txBody>
          <a:bodyPr>
            <a:noAutofit/>
          </a:bodyPr>
          <a:lstStyle>
            <a:lvl1pPr marL="0" indent="0" algn="l">
              <a:lnSpc>
                <a:spcPct val="90000"/>
              </a:lnSpc>
              <a:tabLst/>
              <a:defRPr sz="2800" b="1" spc="0">
                <a:solidFill>
                  <a:schemeClr val="bg1"/>
                </a:solidFill>
                <a:latin typeface="+mj-lt"/>
              </a:defRPr>
            </a:lvl1pPr>
          </a:lstStyle>
          <a:p>
            <a:r>
              <a:rPr lang="en-US" dirty="0"/>
              <a:t>Name of Speaker</a:t>
            </a:r>
          </a:p>
        </p:txBody>
      </p:sp>
      <p:sp>
        <p:nvSpPr>
          <p:cNvPr id="3" name="Subtitle 2"/>
          <p:cNvSpPr>
            <a:spLocks noGrp="1"/>
          </p:cNvSpPr>
          <p:nvPr userDrawn="1">
            <p:ph type="subTitle" idx="1" hasCustomPrompt="1"/>
          </p:nvPr>
        </p:nvSpPr>
        <p:spPr>
          <a:xfrm>
            <a:off x="3228959" y="3294614"/>
            <a:ext cx="3877185" cy="476932"/>
          </a:xfrm>
          <a:prstGeom prst="rect">
            <a:avLst/>
          </a:prstGeom>
        </p:spPr>
        <p:txBody>
          <a:bodyPr>
            <a:noAutofit/>
          </a:bodyPr>
          <a:lstStyle>
            <a:lvl1pPr marL="11113" indent="-11113" algn="l">
              <a:lnSpc>
                <a:spcPct val="90000"/>
              </a:lnSpc>
              <a:spcBef>
                <a:spcPts val="0"/>
              </a:spcBef>
              <a:spcAft>
                <a:spcPts val="0"/>
              </a:spcAft>
              <a:buNone/>
              <a:tabLst/>
              <a:defRPr lang="en-US" sz="2000" b="0" i="0" kern="1200" spc="0" baseline="0" dirty="0">
                <a:solidFill>
                  <a:schemeClr val="bg1"/>
                </a:solidFill>
                <a:latin typeface="Salesforce Sans Light" charset="0"/>
                <a:ea typeface="Salesforce Sans Light" charset="0"/>
                <a:cs typeface="Salesforce Sans Light"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a:t>Title of Speaker</a:t>
            </a:r>
          </a:p>
        </p:txBody>
      </p:sp>
      <p:sp>
        <p:nvSpPr>
          <p:cNvPr id="6" name="Text Placeholder 5"/>
          <p:cNvSpPr>
            <a:spLocks noGrp="1"/>
          </p:cNvSpPr>
          <p:nvPr userDrawn="1">
            <p:ph type="body" sz="quarter" idx="17" hasCustomPrompt="1"/>
          </p:nvPr>
        </p:nvSpPr>
        <p:spPr>
          <a:xfrm>
            <a:off x="3228959" y="4185979"/>
            <a:ext cx="3706498" cy="283731"/>
          </a:xfrm>
        </p:spPr>
        <p:txBody>
          <a:bodyPr/>
          <a:lstStyle>
            <a:lvl1pPr algn="l">
              <a:lnSpc>
                <a:spcPct val="90000"/>
              </a:lnSpc>
              <a:spcBef>
                <a:spcPts val="0"/>
              </a:spcBef>
              <a:defRPr sz="1600" b="0" baseline="0">
                <a:solidFill>
                  <a:schemeClr val="bg1"/>
                </a:solidFill>
              </a:defRPr>
            </a:lvl1pPr>
          </a:lstStyle>
          <a:p>
            <a:r>
              <a:rPr lang="en-US" dirty="0"/>
              <a:t>Email and Twitter</a:t>
            </a:r>
            <a:endParaRPr lang="en-US" baseline="0" dirty="0"/>
          </a:p>
        </p:txBody>
      </p:sp>
    </p:spTree>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allout Slide - Sky">
    <p:spTree>
      <p:nvGrpSpPr>
        <p:cNvPr id="1" name=""/>
        <p:cNvGrpSpPr/>
        <p:nvPr/>
      </p:nvGrpSpPr>
      <p:grpSpPr>
        <a:xfrm>
          <a:off x="0" y="0"/>
          <a:ext cx="0" cy="0"/>
          <a:chOff x="0" y="0"/>
          <a:chExt cx="0" cy="0"/>
        </a:xfrm>
      </p:grpSpPr>
      <p:pic>
        <p:nvPicPr>
          <p:cNvPr id="53" name="Picture 5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08" y="625"/>
            <a:ext cx="12189770" cy="6856746"/>
          </a:xfrm>
          <a:prstGeom prst="rect">
            <a:avLst/>
          </a:prstGeom>
        </p:spPr>
      </p:pic>
      <p:grpSp>
        <p:nvGrpSpPr>
          <p:cNvPr id="5" name="GRID" hidden="1"/>
          <p:cNvGrpSpPr>
            <a:grpSpLocks/>
          </p:cNvGrpSpPr>
          <p:nvPr/>
        </p:nvGrpSpPr>
        <p:grpSpPr bwMode="auto">
          <a:xfrm>
            <a:off x="0" y="0"/>
            <a:ext cx="12192000" cy="6858000"/>
            <a:chOff x="-326" y="-4"/>
            <a:chExt cx="12192006" cy="6858004"/>
          </a:xfrm>
        </p:grpSpPr>
        <p:pic>
          <p:nvPicPr>
            <p:cNvPr id="6" name="Picture 9"/>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26" y="-4"/>
              <a:ext cx="12192006" cy="685800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7" name="Group 10"/>
            <p:cNvGrpSpPr>
              <a:grpSpLocks/>
            </p:cNvGrpSpPr>
            <p:nvPr/>
          </p:nvGrpSpPr>
          <p:grpSpPr bwMode="auto">
            <a:xfrm>
              <a:off x="575284" y="71336"/>
              <a:ext cx="11046027" cy="1828800"/>
              <a:chOff x="575284" y="71336"/>
              <a:chExt cx="11046027" cy="1828800"/>
            </a:xfrm>
          </p:grpSpPr>
          <p:cxnSp>
            <p:nvCxnSpPr>
              <p:cNvPr id="8" name="Straight Connector 7"/>
              <p:cNvCxnSpPr/>
              <p:nvPr/>
            </p:nvCxnSpPr>
            <p:spPr>
              <a:xfrm>
                <a:off x="575937" y="1595435"/>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575937" y="1747835"/>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575937" y="1900235"/>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575937" y="1290635"/>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575937" y="1443035"/>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575937" y="1595435"/>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575937" y="985835"/>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575937" y="1138235"/>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575937" y="1290635"/>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575937" y="681034"/>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575937" y="833434"/>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75937" y="985835"/>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575937" y="376234"/>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575937" y="528634"/>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575937" y="681034"/>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575937" y="71434"/>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575937" y="223834"/>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575937" y="376234"/>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sp>
        <p:nvSpPr>
          <p:cNvPr id="28" name="Title Placeholder 1"/>
          <p:cNvSpPr>
            <a:spLocks noGrp="1"/>
          </p:cNvSpPr>
          <p:nvPr>
            <p:ph type="title"/>
          </p:nvPr>
        </p:nvSpPr>
        <p:spPr>
          <a:xfrm>
            <a:off x="571500" y="63503"/>
            <a:ext cx="11045952" cy="990119"/>
          </a:xfrm>
          <a:prstGeom prst="rect">
            <a:avLst/>
          </a:prstGeom>
          <a:effectLst/>
        </p:spPr>
        <p:txBody>
          <a:bodyPr rtlCol="0">
            <a:noAutofit/>
          </a:bodyPr>
          <a:lstStyle>
            <a:lvl1pPr>
              <a:lnSpc>
                <a:spcPct val="95000"/>
              </a:lnSpc>
              <a:defRPr>
                <a:solidFill>
                  <a:schemeClr val="bg1"/>
                </a:solidFill>
              </a:defRPr>
            </a:lvl1pPr>
          </a:lstStyle>
          <a:p>
            <a:r>
              <a:rPr lang="en-US"/>
              <a:t>Click to edit Master title style</a:t>
            </a:r>
            <a:endParaRPr lang="en-US" dirty="0"/>
          </a:p>
        </p:txBody>
      </p:sp>
      <p:sp>
        <p:nvSpPr>
          <p:cNvPr id="33" name="Content Placeholder 32"/>
          <p:cNvSpPr>
            <a:spLocks noGrp="1"/>
          </p:cNvSpPr>
          <p:nvPr>
            <p:ph sz="quarter" idx="10"/>
          </p:nvPr>
        </p:nvSpPr>
        <p:spPr>
          <a:xfrm>
            <a:off x="571500" y="1770886"/>
            <a:ext cx="11045952" cy="4223766"/>
          </a:xfrm>
        </p:spPr>
        <p:txBody>
          <a:bodyPr/>
          <a:lstStyle>
            <a:lvl1pPr>
              <a:lnSpc>
                <a:spcPct val="100000"/>
              </a:lnSpc>
              <a:defRPr>
                <a:solidFill>
                  <a:schemeClr val="bg1"/>
                </a:solidFill>
              </a:defRPr>
            </a:lvl1pPr>
            <a:lvl2pPr>
              <a:lnSpc>
                <a:spcPct val="100000"/>
              </a:lnSpc>
              <a:buClr>
                <a:schemeClr val="bg1"/>
              </a:buClr>
              <a:defRPr>
                <a:solidFill>
                  <a:schemeClr val="bg1"/>
                </a:solidFill>
              </a:defRPr>
            </a:lvl2pPr>
            <a:lvl3pPr>
              <a:lnSpc>
                <a:spcPct val="100000"/>
              </a:lnSpc>
              <a:buClr>
                <a:schemeClr val="bg1"/>
              </a:buClr>
              <a:defRPr>
                <a:solidFill>
                  <a:schemeClr val="bg1"/>
                </a:solidFill>
              </a:defRPr>
            </a:lvl3pPr>
            <a:lvl4pPr>
              <a:lnSpc>
                <a:spcPct val="100000"/>
              </a:lnSpc>
              <a:buClr>
                <a:schemeClr val="bg1"/>
              </a:buClr>
              <a:defRPr>
                <a:solidFill>
                  <a:schemeClr val="bg1"/>
                </a:solidFill>
              </a:defRPr>
            </a:lvl4pPr>
            <a:lvl5pPr>
              <a:lnSpc>
                <a:spcPct val="100000"/>
              </a:lnSpc>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9" name="Text Placeholder 3"/>
          <p:cNvSpPr>
            <a:spLocks noGrp="1"/>
          </p:cNvSpPr>
          <p:nvPr>
            <p:ph type="body" sz="quarter" idx="16"/>
          </p:nvPr>
        </p:nvSpPr>
        <p:spPr>
          <a:xfrm>
            <a:off x="571503" y="1097179"/>
            <a:ext cx="11046141" cy="338554"/>
          </a:xfrm>
          <a:noFill/>
          <a:ln>
            <a:noFill/>
          </a:ln>
        </p:spPr>
        <p:txBody>
          <a:bodyPr vert="horz" wrap="square" lIns="0" tIns="0" rIns="0" bIns="0" numCol="1" rtlCol="0" anchor="t" anchorCtr="0" compatLnSpc="1">
            <a:prstTxWarp prst="textNoShape">
              <a:avLst/>
            </a:prstTxWarp>
            <a:spAutoFit/>
          </a:bodyPr>
          <a:lstStyle>
            <a:lvl1pPr>
              <a:defRPr lang="en-US" sz="2200" b="0" i="0" spc="0">
                <a:solidFill>
                  <a:schemeClr val="bg1"/>
                </a:solidFill>
                <a:latin typeface="Salesforce Sans Light" charset="0"/>
                <a:ea typeface="Salesforce Sans Light" charset="0"/>
                <a:cs typeface="Salesforce Sans Light" charset="0"/>
              </a:defRPr>
            </a:lvl1pPr>
          </a:lstStyle>
          <a:p>
            <a:pPr lvl="0">
              <a:lnSpc>
                <a:spcPct val="100000"/>
              </a:lnSpc>
              <a:spcBef>
                <a:spcPts val="0"/>
              </a:spcBef>
              <a:spcAft>
                <a:spcPts val="0"/>
              </a:spcAft>
            </a:pPr>
            <a:r>
              <a:rPr lang="en-US"/>
              <a:t>Edit Master text styles</a:t>
            </a:r>
          </a:p>
        </p:txBody>
      </p:sp>
      <p:grpSp>
        <p:nvGrpSpPr>
          <p:cNvPr id="27" name="GRID" hidden="1"/>
          <p:cNvGrpSpPr/>
          <p:nvPr userDrawn="1"/>
        </p:nvGrpSpPr>
        <p:grpSpPr>
          <a:xfrm>
            <a:off x="-326" y="-4"/>
            <a:ext cx="12192006" cy="6858004"/>
            <a:chOff x="-326" y="-4"/>
            <a:chExt cx="12192006" cy="6858004"/>
          </a:xfrm>
        </p:grpSpPr>
        <p:pic>
          <p:nvPicPr>
            <p:cNvPr id="30" name="Picture 2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26" y="-4"/>
              <a:ext cx="12192006" cy="6858004"/>
            </a:xfrm>
            <a:prstGeom prst="rect">
              <a:avLst/>
            </a:prstGeom>
          </p:spPr>
        </p:pic>
        <p:grpSp>
          <p:nvGrpSpPr>
            <p:cNvPr id="31" name="Group 30"/>
            <p:cNvGrpSpPr/>
            <p:nvPr userDrawn="1"/>
          </p:nvGrpSpPr>
          <p:grpSpPr>
            <a:xfrm>
              <a:off x="575284" y="71336"/>
              <a:ext cx="11046027" cy="1828800"/>
              <a:chOff x="575284" y="71336"/>
              <a:chExt cx="11046027" cy="1828800"/>
            </a:xfrm>
          </p:grpSpPr>
          <p:cxnSp>
            <p:nvCxnSpPr>
              <p:cNvPr id="32" name="Straight Connector 31"/>
              <p:cNvCxnSpPr/>
              <p:nvPr userDrawn="1"/>
            </p:nvCxnSpPr>
            <p:spPr>
              <a:xfrm>
                <a:off x="575284" y="15953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userDrawn="1"/>
            </p:nvCxnSpPr>
            <p:spPr>
              <a:xfrm>
                <a:off x="575284" y="17477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userDrawn="1"/>
            </p:nvCxnSpPr>
            <p:spPr>
              <a:xfrm>
                <a:off x="575284" y="19001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userDrawn="1"/>
            </p:nvCxnSpPr>
            <p:spPr>
              <a:xfrm>
                <a:off x="575284" y="12905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userDrawn="1"/>
            </p:nvCxnSpPr>
            <p:spPr>
              <a:xfrm>
                <a:off x="575284" y="14429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userDrawn="1"/>
            </p:nvCxnSpPr>
            <p:spPr>
              <a:xfrm>
                <a:off x="575284" y="15953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userDrawn="1"/>
            </p:nvCxnSpPr>
            <p:spPr>
              <a:xfrm>
                <a:off x="575284" y="9857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userDrawn="1"/>
            </p:nvCxnSpPr>
            <p:spPr>
              <a:xfrm>
                <a:off x="575284" y="11381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userDrawn="1"/>
            </p:nvCxnSpPr>
            <p:spPr>
              <a:xfrm>
                <a:off x="575284" y="12905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userDrawn="1"/>
            </p:nvCxnSpPr>
            <p:spPr>
              <a:xfrm>
                <a:off x="575284" y="6809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userDrawn="1"/>
            </p:nvCxnSpPr>
            <p:spPr>
              <a:xfrm>
                <a:off x="575284" y="8333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userDrawn="1"/>
            </p:nvCxnSpPr>
            <p:spPr>
              <a:xfrm>
                <a:off x="575284" y="9857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userDrawn="1"/>
            </p:nvCxnSpPr>
            <p:spPr>
              <a:xfrm>
                <a:off x="575284" y="3761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userDrawn="1"/>
            </p:nvCxnSpPr>
            <p:spPr>
              <a:xfrm>
                <a:off x="575284" y="5285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userDrawn="1"/>
            </p:nvCxnSpPr>
            <p:spPr>
              <a:xfrm>
                <a:off x="575284" y="6809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userDrawn="1"/>
            </p:nvCxnSpPr>
            <p:spPr>
              <a:xfrm>
                <a:off x="575284" y="713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userDrawn="1"/>
            </p:nvCxnSpPr>
            <p:spPr>
              <a:xfrm>
                <a:off x="575284" y="2237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userDrawn="1"/>
            </p:nvCxnSpPr>
            <p:spPr>
              <a:xfrm>
                <a:off x="575284" y="3761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sp>
        <p:nvSpPr>
          <p:cNvPr id="55" name="Footer Placeholder 3"/>
          <p:cNvSpPr>
            <a:spLocks noGrp="1"/>
          </p:cNvSpPr>
          <p:nvPr>
            <p:ph type="ftr" sz="quarter" idx="17"/>
          </p:nvPr>
        </p:nvSpPr>
        <p:spPr>
          <a:xfrm>
            <a:off x="577850" y="6410462"/>
            <a:ext cx="8870949" cy="213858"/>
          </a:xfrm>
        </p:spPr>
        <p:txBody>
          <a:bodyPr/>
          <a:lstStyle>
            <a:lvl1pPr>
              <a:defRPr>
                <a:solidFill>
                  <a:schemeClr val="bg1"/>
                </a:solidFill>
              </a:defRPr>
            </a:lvl1pPr>
          </a:lstStyle>
          <a:p>
            <a:endParaRPr lang="en-US" dirty="0"/>
          </a:p>
        </p:txBody>
      </p:sp>
      <p:pic>
        <p:nvPicPr>
          <p:cNvPr id="51" name="pasted-image.pdf" descr="pasted-image.pdf"/>
          <p:cNvPicPr>
            <a:picLocks noChangeAspect="1"/>
          </p:cNvPicPr>
          <p:nvPr userDrawn="1"/>
        </p:nvPicPr>
        <p:blipFill>
          <a:blip r:embed="rId4"/>
          <a:stretch>
            <a:fillRect/>
          </a:stretch>
        </p:blipFill>
        <p:spPr>
          <a:xfrm>
            <a:off x="11030573" y="565459"/>
            <a:ext cx="635734" cy="445095"/>
          </a:xfrm>
          <a:prstGeom prst="rect">
            <a:avLst/>
          </a:prstGeom>
          <a:ln w="12700">
            <a:miter lim="400000"/>
          </a:ln>
        </p:spPr>
      </p:pic>
    </p:spTree>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hird Split - Left">
    <p:spTree>
      <p:nvGrpSpPr>
        <p:cNvPr id="1" name=""/>
        <p:cNvGrpSpPr/>
        <p:nvPr/>
      </p:nvGrpSpPr>
      <p:grpSpPr>
        <a:xfrm>
          <a:off x="0" y="0"/>
          <a:ext cx="0" cy="0"/>
          <a:chOff x="0" y="0"/>
          <a:chExt cx="0" cy="0"/>
        </a:xfrm>
      </p:grpSpPr>
      <p:sp>
        <p:nvSpPr>
          <p:cNvPr id="7" name="Title Placeholder 1"/>
          <p:cNvSpPr>
            <a:spLocks noGrp="1"/>
          </p:cNvSpPr>
          <p:nvPr>
            <p:ph type="title"/>
          </p:nvPr>
        </p:nvSpPr>
        <p:spPr>
          <a:xfrm>
            <a:off x="571500" y="63503"/>
            <a:ext cx="11045952" cy="990119"/>
          </a:xfrm>
          <a:prstGeom prst="rect">
            <a:avLst/>
          </a:prstGeom>
          <a:effectLst/>
        </p:spPr>
        <p:txBody>
          <a:bodyPr rtlCol="0">
            <a:noAutofit/>
          </a:bodyPr>
          <a:lstStyle>
            <a:lvl1pPr>
              <a:lnSpc>
                <a:spcPct val="95000"/>
              </a:lnSpc>
              <a:defRPr/>
            </a:lvl1pPr>
          </a:lstStyle>
          <a:p>
            <a:r>
              <a:rPr lang="en-US"/>
              <a:t>Click to edit Master title style</a:t>
            </a:r>
            <a:endParaRPr lang="en-US" dirty="0"/>
          </a:p>
        </p:txBody>
      </p:sp>
      <p:sp>
        <p:nvSpPr>
          <p:cNvPr id="3" name="Content Placeholder 2"/>
          <p:cNvSpPr>
            <a:spLocks noGrp="1"/>
          </p:cNvSpPr>
          <p:nvPr>
            <p:ph sz="quarter" idx="11"/>
          </p:nvPr>
        </p:nvSpPr>
        <p:spPr>
          <a:xfrm>
            <a:off x="571501" y="1764285"/>
            <a:ext cx="3311878" cy="4223766"/>
          </a:xfrm>
        </p:spPr>
        <p:txBody>
          <a:bodyPr/>
          <a:lstStyle>
            <a:lvl1pPr>
              <a:lnSpc>
                <a:spcPct val="100000"/>
              </a:lnSpc>
              <a:defRPr/>
            </a:lvl1pPr>
            <a:lvl2pPr>
              <a:lnSpc>
                <a:spcPct val="100000"/>
              </a:lnSpc>
              <a:defRPr>
                <a:solidFill>
                  <a:schemeClr val="bg2"/>
                </a:solidFill>
              </a:defRPr>
            </a:lvl2pPr>
            <a:lvl3pPr>
              <a:lnSpc>
                <a:spcPct val="100000"/>
              </a:lnSpc>
              <a:defRPr>
                <a:solidFill>
                  <a:schemeClr val="bg2"/>
                </a:solidFill>
              </a:defRPr>
            </a:lvl3pPr>
            <a:lvl4pPr>
              <a:lnSpc>
                <a:spcPct val="100000"/>
              </a:lnSpc>
              <a:defRPr>
                <a:solidFill>
                  <a:schemeClr val="bg2"/>
                </a:solidFill>
              </a:defRPr>
            </a:lvl4pPr>
            <a:lvl5pPr>
              <a:lnSpc>
                <a:spcPct val="100000"/>
              </a:lnSpc>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12"/>
          </p:nvPr>
        </p:nvSpPr>
        <p:spPr>
          <a:xfrm>
            <a:off x="4485033" y="1764285"/>
            <a:ext cx="7132419" cy="4223766"/>
          </a:xfrm>
        </p:spPr>
        <p:txBody>
          <a:bodyPr/>
          <a:lstStyle>
            <a:lvl1pPr>
              <a:lnSpc>
                <a:spcPct val="100000"/>
              </a:lnSpc>
              <a:defRPr/>
            </a:lvl1pPr>
            <a:lvl2pPr>
              <a:lnSpc>
                <a:spcPct val="100000"/>
              </a:lnSpc>
              <a:defRPr>
                <a:solidFill>
                  <a:schemeClr val="bg2"/>
                </a:solidFill>
              </a:defRPr>
            </a:lvl2pPr>
            <a:lvl3pPr>
              <a:lnSpc>
                <a:spcPct val="100000"/>
              </a:lnSpc>
              <a:defRPr>
                <a:solidFill>
                  <a:schemeClr val="bg2"/>
                </a:solidFill>
              </a:defRPr>
            </a:lvl3pPr>
            <a:lvl4pPr>
              <a:lnSpc>
                <a:spcPct val="100000"/>
              </a:lnSpc>
              <a:defRPr>
                <a:solidFill>
                  <a:schemeClr val="bg2"/>
                </a:solidFill>
              </a:defRPr>
            </a:lvl4pPr>
            <a:lvl5pPr>
              <a:lnSpc>
                <a:spcPct val="100000"/>
              </a:lnSpc>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3"/>
          <p:cNvSpPr>
            <a:spLocks noGrp="1"/>
          </p:cNvSpPr>
          <p:nvPr>
            <p:ph type="body" sz="quarter" idx="16"/>
          </p:nvPr>
        </p:nvSpPr>
        <p:spPr>
          <a:xfrm>
            <a:off x="571503" y="1097179"/>
            <a:ext cx="11046141" cy="338554"/>
          </a:xfrm>
          <a:noFill/>
          <a:ln>
            <a:noFill/>
          </a:ln>
        </p:spPr>
        <p:txBody>
          <a:bodyPr vert="horz" wrap="square" lIns="0" tIns="0" rIns="0" bIns="0" numCol="1" rtlCol="0" anchor="t" anchorCtr="0" compatLnSpc="1">
            <a:prstTxWarp prst="textNoShape">
              <a:avLst/>
            </a:prstTxWarp>
            <a:spAutoFit/>
          </a:bodyPr>
          <a:lstStyle>
            <a:lvl1pPr>
              <a:defRPr lang="en-US" sz="2200" b="0" i="0" spc="0">
                <a:solidFill>
                  <a:schemeClr val="accent2">
                    <a:lumMod val="75000"/>
                  </a:schemeClr>
                </a:solidFill>
                <a:latin typeface="Salesforce Sans Light" charset="0"/>
                <a:ea typeface="Salesforce Sans Light" charset="0"/>
                <a:cs typeface="Salesforce Sans Light" charset="0"/>
              </a:defRPr>
            </a:lvl1pPr>
          </a:lstStyle>
          <a:p>
            <a:pPr lvl="0">
              <a:lnSpc>
                <a:spcPct val="100000"/>
              </a:lnSpc>
              <a:spcBef>
                <a:spcPts val="0"/>
              </a:spcBef>
              <a:spcAft>
                <a:spcPts val="0"/>
              </a:spcAft>
            </a:pPr>
            <a:r>
              <a:rPr lang="en-US"/>
              <a:t>Edit Master text styles</a:t>
            </a:r>
          </a:p>
        </p:txBody>
      </p:sp>
      <p:sp>
        <p:nvSpPr>
          <p:cNvPr id="10" name="Footer Placeholder 3"/>
          <p:cNvSpPr>
            <a:spLocks noGrp="1"/>
          </p:cNvSpPr>
          <p:nvPr>
            <p:ph type="ftr" sz="quarter" idx="17"/>
          </p:nvPr>
        </p:nvSpPr>
        <p:spPr>
          <a:xfrm>
            <a:off x="577850" y="6410462"/>
            <a:ext cx="8870949" cy="213858"/>
          </a:xfrm>
        </p:spPr>
        <p:txBody>
          <a:bodyPr/>
          <a:lstStyle>
            <a:lvl1pPr>
              <a:defRPr/>
            </a:lvl1pPr>
          </a:lstStyle>
          <a:p>
            <a:endParaRPr lang="en-US" dirty="0"/>
          </a:p>
        </p:txBody>
      </p:sp>
      <p:cxnSp>
        <p:nvCxnSpPr>
          <p:cNvPr id="9" name="Straight Connector 8"/>
          <p:cNvCxnSpPr/>
          <p:nvPr userDrawn="1"/>
        </p:nvCxnSpPr>
        <p:spPr>
          <a:xfrm flipV="1">
            <a:off x="4082011" y="1765301"/>
            <a:ext cx="0" cy="4222613"/>
          </a:xfrm>
          <a:prstGeom prst="line">
            <a:avLst/>
          </a:prstGeom>
          <a:ln w="9525" cmpd="sng">
            <a:solidFill>
              <a:schemeClr val="bg2">
                <a:lumMod val="60000"/>
                <a:lumOff val="4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hird Split - Right">
    <p:spTree>
      <p:nvGrpSpPr>
        <p:cNvPr id="1" name=""/>
        <p:cNvGrpSpPr/>
        <p:nvPr/>
      </p:nvGrpSpPr>
      <p:grpSpPr>
        <a:xfrm>
          <a:off x="0" y="0"/>
          <a:ext cx="0" cy="0"/>
          <a:chOff x="0" y="0"/>
          <a:chExt cx="0" cy="0"/>
        </a:xfrm>
      </p:grpSpPr>
      <p:sp>
        <p:nvSpPr>
          <p:cNvPr id="7" name="Title Placeholder 1"/>
          <p:cNvSpPr>
            <a:spLocks noGrp="1"/>
          </p:cNvSpPr>
          <p:nvPr>
            <p:ph type="title"/>
          </p:nvPr>
        </p:nvSpPr>
        <p:spPr>
          <a:xfrm>
            <a:off x="571500" y="63503"/>
            <a:ext cx="11045952" cy="990119"/>
          </a:xfrm>
          <a:prstGeom prst="rect">
            <a:avLst/>
          </a:prstGeom>
          <a:effectLst/>
        </p:spPr>
        <p:txBody>
          <a:bodyPr rtlCol="0">
            <a:noAutofit/>
          </a:bodyPr>
          <a:lstStyle>
            <a:lvl1pPr>
              <a:lnSpc>
                <a:spcPct val="95000"/>
              </a:lnSpc>
              <a:defRPr/>
            </a:lvl1pPr>
          </a:lstStyle>
          <a:p>
            <a:r>
              <a:rPr lang="en-US"/>
              <a:t>Click to edit Master title style</a:t>
            </a:r>
            <a:endParaRPr lang="en-US" dirty="0"/>
          </a:p>
        </p:txBody>
      </p:sp>
      <p:sp>
        <p:nvSpPr>
          <p:cNvPr id="3" name="Content Placeholder 2"/>
          <p:cNvSpPr>
            <a:spLocks noGrp="1"/>
          </p:cNvSpPr>
          <p:nvPr>
            <p:ph sz="quarter" idx="11"/>
          </p:nvPr>
        </p:nvSpPr>
        <p:spPr>
          <a:xfrm>
            <a:off x="571501" y="1764285"/>
            <a:ext cx="7116232" cy="4223766"/>
          </a:xfrm>
        </p:spPr>
        <p:txBody>
          <a:bodyPr/>
          <a:lstStyle>
            <a:lvl1pPr>
              <a:lnSpc>
                <a:spcPct val="100000"/>
              </a:lnSpc>
              <a:defRPr/>
            </a:lvl1pPr>
            <a:lvl2pPr>
              <a:lnSpc>
                <a:spcPct val="100000"/>
              </a:lnSpc>
              <a:defRPr>
                <a:solidFill>
                  <a:schemeClr val="bg2"/>
                </a:solidFill>
              </a:defRPr>
            </a:lvl2pPr>
            <a:lvl3pPr>
              <a:lnSpc>
                <a:spcPct val="100000"/>
              </a:lnSpc>
              <a:defRPr>
                <a:solidFill>
                  <a:schemeClr val="bg2"/>
                </a:solidFill>
              </a:defRPr>
            </a:lvl3pPr>
            <a:lvl4pPr>
              <a:lnSpc>
                <a:spcPct val="100000"/>
              </a:lnSpc>
              <a:defRPr>
                <a:solidFill>
                  <a:schemeClr val="bg2"/>
                </a:solidFill>
              </a:defRPr>
            </a:lvl4pPr>
            <a:lvl5pPr>
              <a:lnSpc>
                <a:spcPct val="100000"/>
              </a:lnSpc>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12"/>
          </p:nvPr>
        </p:nvSpPr>
        <p:spPr>
          <a:xfrm>
            <a:off x="8400122" y="1764285"/>
            <a:ext cx="3217330" cy="4223766"/>
          </a:xfrm>
        </p:spPr>
        <p:txBody>
          <a:bodyPr/>
          <a:lstStyle>
            <a:lvl1pPr>
              <a:lnSpc>
                <a:spcPct val="100000"/>
              </a:lnSpc>
              <a:defRPr/>
            </a:lvl1pPr>
            <a:lvl2pPr>
              <a:lnSpc>
                <a:spcPct val="100000"/>
              </a:lnSpc>
              <a:defRPr>
                <a:solidFill>
                  <a:schemeClr val="bg2"/>
                </a:solidFill>
              </a:defRPr>
            </a:lvl2pPr>
            <a:lvl3pPr>
              <a:lnSpc>
                <a:spcPct val="100000"/>
              </a:lnSpc>
              <a:defRPr>
                <a:solidFill>
                  <a:schemeClr val="bg2"/>
                </a:solidFill>
              </a:defRPr>
            </a:lvl3pPr>
            <a:lvl4pPr>
              <a:lnSpc>
                <a:spcPct val="100000"/>
              </a:lnSpc>
              <a:defRPr>
                <a:solidFill>
                  <a:schemeClr val="bg2"/>
                </a:solidFill>
              </a:defRPr>
            </a:lvl4pPr>
            <a:lvl5pPr>
              <a:lnSpc>
                <a:spcPct val="100000"/>
              </a:lnSpc>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3"/>
          <p:cNvSpPr>
            <a:spLocks noGrp="1"/>
          </p:cNvSpPr>
          <p:nvPr>
            <p:ph type="body" sz="quarter" idx="16"/>
          </p:nvPr>
        </p:nvSpPr>
        <p:spPr>
          <a:xfrm>
            <a:off x="571503" y="1097179"/>
            <a:ext cx="11046141" cy="338554"/>
          </a:xfrm>
          <a:noFill/>
          <a:ln>
            <a:noFill/>
          </a:ln>
        </p:spPr>
        <p:txBody>
          <a:bodyPr vert="horz" wrap="square" lIns="0" tIns="0" rIns="0" bIns="0" numCol="1" rtlCol="0" anchor="t" anchorCtr="0" compatLnSpc="1">
            <a:prstTxWarp prst="textNoShape">
              <a:avLst/>
            </a:prstTxWarp>
            <a:spAutoFit/>
          </a:bodyPr>
          <a:lstStyle>
            <a:lvl1pPr>
              <a:defRPr lang="en-US" sz="2200" b="0" i="0" spc="0">
                <a:solidFill>
                  <a:schemeClr val="accent2">
                    <a:lumMod val="75000"/>
                  </a:schemeClr>
                </a:solidFill>
                <a:latin typeface="Salesforce Sans Light" charset="0"/>
                <a:ea typeface="Salesforce Sans Light" charset="0"/>
                <a:cs typeface="Salesforce Sans Light" charset="0"/>
              </a:defRPr>
            </a:lvl1pPr>
          </a:lstStyle>
          <a:p>
            <a:pPr lvl="0">
              <a:lnSpc>
                <a:spcPct val="100000"/>
              </a:lnSpc>
              <a:spcBef>
                <a:spcPts val="0"/>
              </a:spcBef>
              <a:spcAft>
                <a:spcPts val="0"/>
              </a:spcAft>
            </a:pPr>
            <a:r>
              <a:rPr lang="en-US"/>
              <a:t>Edit Master text styles</a:t>
            </a:r>
          </a:p>
        </p:txBody>
      </p:sp>
      <p:sp>
        <p:nvSpPr>
          <p:cNvPr id="10" name="Footer Placeholder 3"/>
          <p:cNvSpPr>
            <a:spLocks noGrp="1"/>
          </p:cNvSpPr>
          <p:nvPr>
            <p:ph type="ftr" sz="quarter" idx="17"/>
          </p:nvPr>
        </p:nvSpPr>
        <p:spPr>
          <a:xfrm>
            <a:off x="577850" y="6410462"/>
            <a:ext cx="8870949" cy="213858"/>
          </a:xfrm>
        </p:spPr>
        <p:txBody>
          <a:bodyPr/>
          <a:lstStyle>
            <a:lvl1pPr>
              <a:defRPr/>
            </a:lvl1pPr>
          </a:lstStyle>
          <a:p>
            <a:endParaRPr lang="en-US" dirty="0"/>
          </a:p>
        </p:txBody>
      </p:sp>
      <p:cxnSp>
        <p:nvCxnSpPr>
          <p:cNvPr id="11" name="Straight Connector 10"/>
          <p:cNvCxnSpPr/>
          <p:nvPr userDrawn="1"/>
        </p:nvCxnSpPr>
        <p:spPr>
          <a:xfrm flipV="1">
            <a:off x="8008552" y="1765301"/>
            <a:ext cx="0" cy="4222613"/>
          </a:xfrm>
          <a:prstGeom prst="line">
            <a:avLst/>
          </a:prstGeom>
          <a:ln w="9525" cmpd="sng">
            <a:solidFill>
              <a:schemeClr val="bg2">
                <a:lumMod val="60000"/>
                <a:lumOff val="4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3_column photos">
    <p:spTree>
      <p:nvGrpSpPr>
        <p:cNvPr id="1" name=""/>
        <p:cNvGrpSpPr/>
        <p:nvPr/>
      </p:nvGrpSpPr>
      <p:grpSpPr>
        <a:xfrm>
          <a:off x="0" y="0"/>
          <a:ext cx="0" cy="0"/>
          <a:chOff x="0" y="0"/>
          <a:chExt cx="0" cy="0"/>
        </a:xfrm>
      </p:grpSpPr>
      <p:sp>
        <p:nvSpPr>
          <p:cNvPr id="14" name="Text Placeholder 5"/>
          <p:cNvSpPr>
            <a:spLocks noGrp="1"/>
          </p:cNvSpPr>
          <p:nvPr>
            <p:ph type="body" sz="quarter" idx="28"/>
          </p:nvPr>
        </p:nvSpPr>
        <p:spPr>
          <a:xfrm>
            <a:off x="8043564" y="1769752"/>
            <a:ext cx="3584448" cy="685800"/>
          </a:xfrm>
          <a:solidFill>
            <a:schemeClr val="tx1"/>
          </a:solidFill>
        </p:spPr>
        <p:txBody>
          <a:bodyPr wrap="none" lIns="91440" tIns="45720" rIns="91440" bIns="45720" anchor="ctr" anchorCtr="0">
            <a:normAutofit/>
          </a:bodyPr>
          <a:lstStyle>
            <a:lvl1pPr marL="0" indent="0" algn="ctr">
              <a:buClr>
                <a:schemeClr val="bg2"/>
              </a:buClr>
              <a:buSzPct val="80000"/>
              <a:buFont typeface="Wingdings" panose="05000000000000000000" pitchFamily="2" charset="2"/>
              <a:buNone/>
              <a:defRPr lang="en-US" sz="1600" kern="1200" spc="0" baseline="0" dirty="0">
                <a:solidFill>
                  <a:schemeClr val="bg1"/>
                </a:solidFill>
                <a:latin typeface="Salesforce Sans"/>
                <a:ea typeface="+mn-ea"/>
                <a:cs typeface="+mn-cs"/>
              </a:defRPr>
            </a:lvl1pPr>
          </a:lstStyle>
          <a:p>
            <a:pPr lvl="0"/>
            <a:r>
              <a:rPr lang="en-US"/>
              <a:t>Edit Master text styles</a:t>
            </a:r>
          </a:p>
        </p:txBody>
      </p:sp>
      <p:sp>
        <p:nvSpPr>
          <p:cNvPr id="15" name="Text Placeholder 29"/>
          <p:cNvSpPr>
            <a:spLocks noGrp="1"/>
          </p:cNvSpPr>
          <p:nvPr>
            <p:ph type="body" sz="quarter" idx="32"/>
          </p:nvPr>
        </p:nvSpPr>
        <p:spPr>
          <a:xfrm>
            <a:off x="576072" y="1769752"/>
            <a:ext cx="3584448" cy="685800"/>
          </a:xfrm>
          <a:solidFill>
            <a:schemeClr val="tx1"/>
          </a:solidFill>
        </p:spPr>
        <p:txBody>
          <a:bodyPr wrap="none" lIns="91440" tIns="45720" rIns="91440" bIns="45720" anchor="ctr" anchorCtr="0">
            <a:normAutofit/>
          </a:bodyPr>
          <a:lstStyle>
            <a:lvl1pPr marL="0" indent="0" algn="ctr">
              <a:buNone/>
              <a:defRPr sz="1600" spc="0">
                <a:solidFill>
                  <a:schemeClr val="bg1"/>
                </a:solidFill>
              </a:defRPr>
            </a:lvl1pPr>
          </a:lstStyle>
          <a:p>
            <a:pPr lvl="0"/>
            <a:r>
              <a:rPr lang="en-US"/>
              <a:t>Edit Master text styles</a:t>
            </a:r>
          </a:p>
        </p:txBody>
      </p:sp>
      <p:sp>
        <p:nvSpPr>
          <p:cNvPr id="16" name="Text Placeholder 29"/>
          <p:cNvSpPr>
            <a:spLocks noGrp="1"/>
          </p:cNvSpPr>
          <p:nvPr>
            <p:ph type="body" sz="quarter" idx="33"/>
          </p:nvPr>
        </p:nvSpPr>
        <p:spPr>
          <a:xfrm>
            <a:off x="4304013" y="1769752"/>
            <a:ext cx="3584448" cy="685800"/>
          </a:xfrm>
          <a:solidFill>
            <a:schemeClr val="tx1"/>
          </a:solidFill>
        </p:spPr>
        <p:txBody>
          <a:bodyPr wrap="none" lIns="91440" tIns="45720" rIns="91440" bIns="45720" anchor="ctr" anchorCtr="0">
            <a:normAutofit/>
          </a:bodyPr>
          <a:lstStyle>
            <a:lvl1pPr marL="0" indent="0" algn="ctr">
              <a:buNone/>
              <a:defRPr sz="1600" spc="0">
                <a:solidFill>
                  <a:schemeClr val="bg1"/>
                </a:solidFill>
              </a:defRPr>
            </a:lvl1pPr>
          </a:lstStyle>
          <a:p>
            <a:pPr lvl="0"/>
            <a:r>
              <a:rPr lang="en-US"/>
              <a:t>Edit Master text styles</a:t>
            </a:r>
          </a:p>
        </p:txBody>
      </p:sp>
      <p:sp>
        <p:nvSpPr>
          <p:cNvPr id="62" name="Picture Placeholder 61"/>
          <p:cNvSpPr>
            <a:spLocks noGrp="1"/>
          </p:cNvSpPr>
          <p:nvPr>
            <p:ph type="pic" sz="quarter" idx="17"/>
          </p:nvPr>
        </p:nvSpPr>
        <p:spPr>
          <a:xfrm>
            <a:off x="576072" y="2455552"/>
            <a:ext cx="3584448" cy="3662860"/>
          </a:xfrm>
        </p:spPr>
        <p:txBody>
          <a:bodyPr rtlCol="0">
            <a:noAutofit/>
          </a:bodyPr>
          <a:lstStyle/>
          <a:p>
            <a:pPr lvl="0"/>
            <a:r>
              <a:rPr lang="en-US" noProof="0"/>
              <a:t>Click icon to add picture</a:t>
            </a:r>
            <a:endParaRPr lang="en-US" noProof="0" dirty="0"/>
          </a:p>
        </p:txBody>
      </p:sp>
      <p:sp>
        <p:nvSpPr>
          <p:cNvPr id="63" name="Picture Placeholder 61"/>
          <p:cNvSpPr>
            <a:spLocks noGrp="1"/>
          </p:cNvSpPr>
          <p:nvPr>
            <p:ph type="pic" sz="quarter" idx="18"/>
          </p:nvPr>
        </p:nvSpPr>
        <p:spPr>
          <a:xfrm>
            <a:off x="4304013" y="2455552"/>
            <a:ext cx="3584448" cy="3662860"/>
          </a:xfrm>
        </p:spPr>
        <p:txBody>
          <a:bodyPr rtlCol="0">
            <a:noAutofit/>
          </a:bodyPr>
          <a:lstStyle/>
          <a:p>
            <a:pPr lvl="0"/>
            <a:r>
              <a:rPr lang="en-US" noProof="0"/>
              <a:t>Click icon to add picture</a:t>
            </a:r>
            <a:endParaRPr lang="en-US" noProof="0" dirty="0"/>
          </a:p>
        </p:txBody>
      </p:sp>
      <p:sp>
        <p:nvSpPr>
          <p:cNvPr id="64" name="Picture Placeholder 61"/>
          <p:cNvSpPr>
            <a:spLocks noGrp="1"/>
          </p:cNvSpPr>
          <p:nvPr>
            <p:ph type="pic" sz="quarter" idx="19"/>
          </p:nvPr>
        </p:nvSpPr>
        <p:spPr>
          <a:xfrm>
            <a:off x="8043564" y="2455552"/>
            <a:ext cx="3584448" cy="3662860"/>
          </a:xfrm>
        </p:spPr>
        <p:txBody>
          <a:bodyPr rtlCol="0">
            <a:noAutofit/>
          </a:bodyPr>
          <a:lstStyle/>
          <a:p>
            <a:pPr lvl="0"/>
            <a:r>
              <a:rPr lang="en-US" noProof="0"/>
              <a:t>Click icon to add picture</a:t>
            </a:r>
            <a:endParaRPr lang="en-US" noProof="0" dirty="0"/>
          </a:p>
        </p:txBody>
      </p:sp>
      <p:sp>
        <p:nvSpPr>
          <p:cNvPr id="27" name="Text Placeholder 3"/>
          <p:cNvSpPr>
            <a:spLocks noGrp="1"/>
          </p:cNvSpPr>
          <p:nvPr>
            <p:ph type="body" sz="quarter" idx="16"/>
          </p:nvPr>
        </p:nvSpPr>
        <p:spPr>
          <a:xfrm>
            <a:off x="571500" y="1094584"/>
            <a:ext cx="11046984" cy="338554"/>
          </a:xfrm>
          <a:noFill/>
          <a:ln>
            <a:noFill/>
          </a:ln>
        </p:spPr>
        <p:txBody>
          <a:bodyPr vert="horz" wrap="square" lIns="0" tIns="0" rIns="0" bIns="0" numCol="1" rtlCol="0" anchor="t" anchorCtr="0" compatLnSpc="1">
            <a:prstTxWarp prst="textNoShape">
              <a:avLst/>
            </a:prstTxWarp>
            <a:spAutoFit/>
          </a:bodyPr>
          <a:lstStyle>
            <a:lvl1pPr>
              <a:defRPr lang="en-US" sz="2200" b="0" i="0" spc="0">
                <a:solidFill>
                  <a:schemeClr val="accent2">
                    <a:lumMod val="75000"/>
                  </a:schemeClr>
                </a:solidFill>
                <a:latin typeface="Salesforce Sans Light" charset="0"/>
                <a:ea typeface="Salesforce Sans Light" charset="0"/>
                <a:cs typeface="Salesforce Sans Light" charset="0"/>
              </a:defRPr>
            </a:lvl1pPr>
          </a:lstStyle>
          <a:p>
            <a:pPr lvl="0">
              <a:lnSpc>
                <a:spcPct val="100000"/>
              </a:lnSpc>
              <a:spcBef>
                <a:spcPts val="0"/>
              </a:spcBef>
              <a:spcAft>
                <a:spcPts val="0"/>
              </a:spcAft>
            </a:pPr>
            <a:r>
              <a:rPr lang="en-US"/>
              <a:t>Edit Master text styles</a:t>
            </a:r>
          </a:p>
        </p:txBody>
      </p:sp>
      <p:sp>
        <p:nvSpPr>
          <p:cNvPr id="3" name="Title 2"/>
          <p:cNvSpPr>
            <a:spLocks noGrp="1"/>
          </p:cNvSpPr>
          <p:nvPr>
            <p:ph type="title"/>
          </p:nvPr>
        </p:nvSpPr>
        <p:spPr>
          <a:xfrm>
            <a:off x="571500" y="63503"/>
            <a:ext cx="11045952" cy="990119"/>
          </a:xfrm>
        </p:spPr>
        <p:txBody>
          <a:bodyPr/>
          <a:lstStyle>
            <a:lvl1pPr>
              <a:lnSpc>
                <a:spcPct val="95000"/>
              </a:lnSpc>
              <a:defRPr spc="0"/>
            </a:lvl1pPr>
          </a:lstStyle>
          <a:p>
            <a:r>
              <a:rPr lang="en-US"/>
              <a:t>Click to edit Master title style</a:t>
            </a:r>
            <a:endParaRPr lang="en-US" dirty="0"/>
          </a:p>
        </p:txBody>
      </p:sp>
      <p:sp>
        <p:nvSpPr>
          <p:cNvPr id="17" name="Footer Placeholder 3"/>
          <p:cNvSpPr>
            <a:spLocks noGrp="1"/>
          </p:cNvSpPr>
          <p:nvPr>
            <p:ph type="ftr" sz="quarter" idx="34"/>
          </p:nvPr>
        </p:nvSpPr>
        <p:spPr>
          <a:xfrm>
            <a:off x="577850" y="6410462"/>
            <a:ext cx="8870949" cy="213858"/>
          </a:xfrm>
        </p:spPr>
        <p:txBody>
          <a:bodyPr/>
          <a:lstStyle>
            <a:lvl1pPr>
              <a:defRPr/>
            </a:lvl1pPr>
          </a:lstStyle>
          <a:p>
            <a:endParaRPr lang="en-US" dirty="0"/>
          </a:p>
        </p:txBody>
      </p:sp>
    </p:spTree>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ustomer_Hero_A">
    <p:spTree>
      <p:nvGrpSpPr>
        <p:cNvPr id="1" name=""/>
        <p:cNvGrpSpPr/>
        <p:nvPr/>
      </p:nvGrpSpPr>
      <p:grpSpPr>
        <a:xfrm>
          <a:off x="0" y="0"/>
          <a:ext cx="0" cy="0"/>
          <a:chOff x="0" y="0"/>
          <a:chExt cx="0" cy="0"/>
        </a:xfrm>
      </p:grpSpPr>
      <p:sp>
        <p:nvSpPr>
          <p:cNvPr id="6" name="Rectangle 5"/>
          <p:cNvSpPr/>
          <p:nvPr userDrawn="1"/>
        </p:nvSpPr>
        <p:spPr>
          <a:xfrm>
            <a:off x="-2" y="0"/>
            <a:ext cx="12188825" cy="6858000"/>
          </a:xfrm>
          <a:prstGeom prst="rect">
            <a:avLst/>
          </a:prstGeom>
          <a:solidFill>
            <a:schemeClr val="bg2">
              <a:lumMod val="20000"/>
              <a:lumOff val="80000"/>
            </a:schemeClr>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lvl="0" algn="ctr"/>
            <a:endParaRPr lang="en-US" dirty="0">
              <a:solidFill>
                <a:srgbClr val="FFFFFF"/>
              </a:solidFill>
              <a:cs typeface="Salesforce Sans"/>
            </a:endParaRPr>
          </a:p>
        </p:txBody>
      </p:sp>
      <p:sp>
        <p:nvSpPr>
          <p:cNvPr id="36" name="Rectangle 35"/>
          <p:cNvSpPr/>
          <p:nvPr userDrawn="1"/>
        </p:nvSpPr>
        <p:spPr>
          <a:xfrm flipV="1">
            <a:off x="9774057" y="516"/>
            <a:ext cx="2414768" cy="6857484"/>
          </a:xfrm>
          <a:prstGeom prst="rect">
            <a:avLst/>
          </a:prstGeom>
          <a:solidFill>
            <a:schemeClr val="bg1"/>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b="1" dirty="0">
              <a:solidFill>
                <a:srgbClr val="D0D9DE"/>
              </a:solidFill>
              <a:cs typeface="Salesforce Sans"/>
            </a:endParaRPr>
          </a:p>
        </p:txBody>
      </p:sp>
      <p:sp>
        <p:nvSpPr>
          <p:cNvPr id="19" name="Rectangle 18"/>
          <p:cNvSpPr/>
          <p:nvPr userDrawn="1"/>
        </p:nvSpPr>
        <p:spPr>
          <a:xfrm>
            <a:off x="-1" y="-4859"/>
            <a:ext cx="12188825" cy="2432008"/>
          </a:xfrm>
          <a:prstGeom prst="rect">
            <a:avLst/>
          </a:prstGeom>
          <a:solidFill>
            <a:schemeClr val="tx1"/>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a:solidFill>
                <a:srgbClr val="FFFFFF"/>
              </a:solidFill>
              <a:cs typeface="Salesforce Sans"/>
            </a:endParaRPr>
          </a:p>
        </p:txBody>
      </p:sp>
      <p:sp>
        <p:nvSpPr>
          <p:cNvPr id="4" name="Text Placeholder 3"/>
          <p:cNvSpPr>
            <a:spLocks noGrp="1"/>
          </p:cNvSpPr>
          <p:nvPr>
            <p:ph type="body" sz="quarter" idx="22" hasCustomPrompt="1"/>
          </p:nvPr>
        </p:nvSpPr>
        <p:spPr>
          <a:xfrm>
            <a:off x="0" y="0"/>
            <a:ext cx="11025649" cy="2449577"/>
          </a:xfrm>
          <a:prstGeom prst="rect">
            <a:avLst/>
          </a:prstGeom>
          <a:gradFill flip="none" rotWithShape="1">
            <a:gsLst>
              <a:gs pos="58000">
                <a:schemeClr val="tx1"/>
              </a:gs>
              <a:gs pos="100000">
                <a:srgbClr val="205CA0">
                  <a:alpha val="0"/>
                </a:srgbClr>
              </a:gs>
            </a:gsLst>
            <a:lin ang="0" scaled="1"/>
            <a:tileRect/>
          </a:gradFill>
        </p:spPr>
        <p:txBody>
          <a:bodyPr lIns="2560320" tIns="365760" rIns="4114800" bIns="182880" anchor="ctr" anchorCtr="0"/>
          <a:lstStyle>
            <a:lvl1pPr marL="111125" indent="-111125">
              <a:lnSpc>
                <a:spcPct val="90000"/>
              </a:lnSpc>
              <a:spcBef>
                <a:spcPts val="0"/>
              </a:spcBef>
              <a:spcAft>
                <a:spcPts val="0"/>
              </a:spcAft>
              <a:buFont typeface="Arial" panose="020B0604020202020204" pitchFamily="34" charset="0"/>
              <a:buNone/>
              <a:defRPr sz="2400">
                <a:solidFill>
                  <a:schemeClr val="bg1"/>
                </a:solidFill>
                <a:latin typeface="Salesforce Sans"/>
                <a:cs typeface="Salesforce Sans"/>
              </a:defRPr>
            </a:lvl1pPr>
            <a:lvl2pPr marL="109538" indent="0">
              <a:spcBef>
                <a:spcPts val="400"/>
              </a:spcBef>
              <a:spcAft>
                <a:spcPts val="0"/>
              </a:spcAft>
              <a:buNone/>
              <a:tabLst/>
              <a:defRPr lang="en-US" sz="1600" kern="1200" spc="0" baseline="0" dirty="0" smtClean="0">
                <a:solidFill>
                  <a:schemeClr val="bg1"/>
                </a:solidFill>
                <a:latin typeface="Salesforce Sans"/>
                <a:ea typeface="+mn-ea"/>
                <a:cs typeface="+mn-cs"/>
              </a:defRPr>
            </a:lvl2pPr>
          </a:lstStyle>
          <a:p>
            <a:pPr lvl="0"/>
            <a:r>
              <a:rPr lang="en-US" dirty="0"/>
              <a:t>“Quote content”</a:t>
            </a:r>
          </a:p>
          <a:p>
            <a:pPr lvl="1"/>
            <a:r>
              <a:rPr lang="en-US" dirty="0"/>
              <a:t>Second level</a:t>
            </a:r>
          </a:p>
        </p:txBody>
      </p:sp>
      <p:sp>
        <p:nvSpPr>
          <p:cNvPr id="42" name="Title 3"/>
          <p:cNvSpPr>
            <a:spLocks noGrp="1"/>
          </p:cNvSpPr>
          <p:nvPr userDrawn="1">
            <p:ph type="title"/>
          </p:nvPr>
        </p:nvSpPr>
        <p:spPr>
          <a:xfrm>
            <a:off x="576073" y="2753099"/>
            <a:ext cx="9004309" cy="987552"/>
          </a:xfrm>
          <a:noFill/>
          <a:ln>
            <a:noFill/>
          </a:ln>
        </p:spPr>
        <p:txBody>
          <a:bodyPr vert="horz" wrap="square" lIns="0" tIns="0" rIns="0" bIns="0" numCol="1" anchor="b" anchorCtr="0" compatLnSpc="1">
            <a:prstTxWarp prst="textNoShape">
              <a:avLst/>
            </a:prstTxWarp>
          </a:bodyPr>
          <a:lstStyle>
            <a:lvl1pPr>
              <a:defRPr lang="en-US" spc="0" dirty="0">
                <a:solidFill>
                  <a:schemeClr val="accent1"/>
                </a:solidFill>
              </a:defRPr>
            </a:lvl1pPr>
          </a:lstStyle>
          <a:p>
            <a:pPr lvl="0">
              <a:lnSpc>
                <a:spcPct val="90000"/>
              </a:lnSpc>
            </a:pPr>
            <a:r>
              <a:rPr lang="en-US"/>
              <a:t>Click to edit Master title style</a:t>
            </a:r>
            <a:endParaRPr lang="en-US" dirty="0"/>
          </a:p>
        </p:txBody>
      </p:sp>
      <p:sp>
        <p:nvSpPr>
          <p:cNvPr id="5" name="Text Placeholder 4"/>
          <p:cNvSpPr>
            <a:spLocks noGrp="1"/>
          </p:cNvSpPr>
          <p:nvPr userDrawn="1">
            <p:ph type="body" sz="quarter" idx="23"/>
          </p:nvPr>
        </p:nvSpPr>
        <p:spPr>
          <a:xfrm>
            <a:off x="576072" y="4404281"/>
            <a:ext cx="4251960" cy="2101087"/>
          </a:xfrm>
        </p:spPr>
        <p:txBody>
          <a:bodyPr/>
          <a:lstStyle>
            <a:lvl1pPr>
              <a:lnSpc>
                <a:spcPct val="90000"/>
              </a:lnSpc>
              <a:spcBef>
                <a:spcPts val="800"/>
              </a:spcBef>
              <a:spcAft>
                <a:spcPts val="0"/>
              </a:spcAft>
              <a:defRPr lang="en-US" sz="1600" spc="-10" smtClean="0">
                <a:solidFill>
                  <a:schemeClr val="bg2">
                    <a:lumMod val="75000"/>
                  </a:schemeClr>
                </a:solidFill>
              </a:defRPr>
            </a:lvl1pPr>
            <a:lvl2pPr>
              <a:lnSpc>
                <a:spcPct val="90000"/>
              </a:lnSpc>
              <a:spcBef>
                <a:spcPts val="1000"/>
              </a:spcBef>
              <a:spcAft>
                <a:spcPts val="0"/>
              </a:spcAft>
              <a:defRPr lang="en-US" sz="1600" spc="-10" smtClean="0">
                <a:solidFill>
                  <a:schemeClr val="bg2">
                    <a:lumMod val="75000"/>
                  </a:schemeClr>
                </a:solidFill>
              </a:defRPr>
            </a:lvl2pPr>
            <a:lvl3pPr>
              <a:lnSpc>
                <a:spcPct val="90000"/>
              </a:lnSpc>
              <a:spcBef>
                <a:spcPts val="1000"/>
              </a:spcBef>
              <a:spcAft>
                <a:spcPts val="0"/>
              </a:spcAft>
              <a:defRPr lang="en-US" sz="1600" spc="-10" smtClean="0">
                <a:solidFill>
                  <a:schemeClr val="bg2">
                    <a:lumMod val="75000"/>
                  </a:schemeClr>
                </a:solidFill>
              </a:defRPr>
            </a:lvl3pPr>
            <a:lvl4pPr>
              <a:lnSpc>
                <a:spcPct val="90000"/>
              </a:lnSpc>
              <a:spcBef>
                <a:spcPts val="1000"/>
              </a:spcBef>
              <a:spcAft>
                <a:spcPts val="0"/>
              </a:spcAft>
              <a:defRPr lang="en-US" sz="1600" spc="-10" smtClean="0">
                <a:solidFill>
                  <a:schemeClr val="bg2">
                    <a:lumMod val="75000"/>
                  </a:schemeClr>
                </a:solidFill>
              </a:defRPr>
            </a:lvl4pPr>
            <a:lvl5pPr>
              <a:defRPr lang="en-US" spc="-10"/>
            </a:lvl5pPr>
          </a:lstStyle>
          <a:p>
            <a:pPr lvl="0"/>
            <a:r>
              <a:rPr lang="en-US"/>
              <a:t>Edit Master text styles</a:t>
            </a:r>
          </a:p>
          <a:p>
            <a:pPr lvl="1"/>
            <a:r>
              <a:rPr lang="en-US"/>
              <a:t>Second level</a:t>
            </a:r>
          </a:p>
          <a:p>
            <a:pPr lvl="2"/>
            <a:r>
              <a:rPr lang="en-US"/>
              <a:t>Third level</a:t>
            </a:r>
          </a:p>
          <a:p>
            <a:pPr lvl="3"/>
            <a:r>
              <a:rPr lang="en-US"/>
              <a:t>Fourth level</a:t>
            </a:r>
          </a:p>
        </p:txBody>
      </p:sp>
      <p:sp>
        <p:nvSpPr>
          <p:cNvPr id="15" name="Rounded Rectangle 14"/>
          <p:cNvSpPr/>
          <p:nvPr userDrawn="1"/>
        </p:nvSpPr>
        <p:spPr>
          <a:xfrm flipV="1">
            <a:off x="550808" y="924089"/>
            <a:ext cx="1725623" cy="1730376"/>
          </a:xfrm>
          <a:prstGeom prst="roundRect">
            <a:avLst>
              <a:gd name="adj" fmla="val 10076"/>
            </a:avLst>
          </a:prstGeom>
          <a:solidFill>
            <a:schemeClr val="bg1"/>
          </a:solidFill>
          <a:ln>
            <a:noFill/>
          </a:ln>
          <a:effectLst>
            <a:outerShdw blurRad="346075" sx="93000" sy="93000" algn="ctr" rotWithShape="0">
              <a:prstClr val="black">
                <a:alpha val="40000"/>
              </a:prstClr>
            </a:outerShdw>
          </a:effectLst>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b="1" dirty="0">
              <a:solidFill>
                <a:srgbClr val="D0D9DE"/>
              </a:solidFill>
              <a:cs typeface="Salesforce Sans"/>
            </a:endParaRPr>
          </a:p>
        </p:txBody>
      </p:sp>
      <p:sp>
        <p:nvSpPr>
          <p:cNvPr id="18" name="Picture Placeholder 11"/>
          <p:cNvSpPr>
            <a:spLocks noGrp="1"/>
          </p:cNvSpPr>
          <p:nvPr>
            <p:ph type="pic" sz="quarter" idx="20"/>
          </p:nvPr>
        </p:nvSpPr>
        <p:spPr>
          <a:xfrm>
            <a:off x="527633" y="914400"/>
            <a:ext cx="1755960" cy="1737360"/>
          </a:xfrm>
          <a:prstGeom prst="roundRect">
            <a:avLst>
              <a:gd name="adj" fmla="val 10903"/>
            </a:avLst>
          </a:prstGeom>
          <a:solidFill>
            <a:schemeClr val="bg1"/>
          </a:solidFill>
          <a:ln>
            <a:noFill/>
          </a:ln>
          <a:effectLst/>
        </p:spPr>
        <p:txBody>
          <a:bodyPr vert="horz" wrap="square" lIns="0" tIns="0" rIns="0" bIns="0" numCol="1" rtlCol="0" anchor="ctr" anchorCtr="0" compatLnSpc="1">
            <a:prstTxWarp prst="textNoShape">
              <a:avLst/>
            </a:prstTxWarp>
            <a:noAutofit/>
          </a:bodyPr>
          <a:lstStyle>
            <a:lvl1pPr>
              <a:defRPr lang="en-US" sz="1400" noProof="0" dirty="0">
                <a:solidFill>
                  <a:schemeClr val="bg1"/>
                </a:solidFill>
              </a:defRPr>
            </a:lvl1pPr>
          </a:lstStyle>
          <a:p>
            <a:pPr lvl="0" algn="ctr">
              <a:buNone/>
            </a:pPr>
            <a:r>
              <a:rPr lang="en-US" noProof="0"/>
              <a:t>Click icon to add picture</a:t>
            </a:r>
            <a:endParaRPr lang="en-US" noProof="0" dirty="0"/>
          </a:p>
        </p:txBody>
      </p:sp>
      <p:sp>
        <p:nvSpPr>
          <p:cNvPr id="13" name="Text Placeholder 12"/>
          <p:cNvSpPr>
            <a:spLocks noGrp="1"/>
          </p:cNvSpPr>
          <p:nvPr>
            <p:ph type="body" sz="quarter" idx="24"/>
          </p:nvPr>
        </p:nvSpPr>
        <p:spPr>
          <a:xfrm>
            <a:off x="5181545" y="4395125"/>
            <a:ext cx="4251960" cy="2123440"/>
          </a:xfrm>
        </p:spPr>
        <p:txBody>
          <a:bodyPr/>
          <a:lstStyle>
            <a:lvl1pPr>
              <a:lnSpc>
                <a:spcPct val="90000"/>
              </a:lnSpc>
              <a:spcBef>
                <a:spcPts val="800"/>
              </a:spcBef>
              <a:spcAft>
                <a:spcPts val="0"/>
              </a:spcAft>
              <a:defRPr sz="1600">
                <a:solidFill>
                  <a:schemeClr val="bg2">
                    <a:lumMod val="75000"/>
                  </a:schemeClr>
                </a:solidFill>
              </a:defRPr>
            </a:lvl1pPr>
            <a:lvl2pPr>
              <a:lnSpc>
                <a:spcPct val="90000"/>
              </a:lnSpc>
              <a:spcBef>
                <a:spcPts val="1000"/>
              </a:spcBef>
              <a:spcAft>
                <a:spcPts val="0"/>
              </a:spcAft>
              <a:defRPr sz="1600">
                <a:solidFill>
                  <a:schemeClr val="bg2">
                    <a:lumMod val="75000"/>
                  </a:schemeClr>
                </a:solidFill>
              </a:defRPr>
            </a:lvl2pPr>
            <a:lvl3pPr>
              <a:lnSpc>
                <a:spcPct val="90000"/>
              </a:lnSpc>
              <a:spcBef>
                <a:spcPts val="1000"/>
              </a:spcBef>
              <a:spcAft>
                <a:spcPts val="0"/>
              </a:spcAft>
              <a:defRPr sz="1600">
                <a:solidFill>
                  <a:schemeClr val="bg2">
                    <a:lumMod val="75000"/>
                  </a:schemeClr>
                </a:solidFill>
              </a:defRPr>
            </a:lvl3pPr>
            <a:lvl4pPr>
              <a:lnSpc>
                <a:spcPct val="90000"/>
              </a:lnSpc>
              <a:spcBef>
                <a:spcPts val="1000"/>
              </a:spcBef>
              <a:spcAft>
                <a:spcPts val="0"/>
              </a:spcAft>
              <a:defRPr sz="1600">
                <a:solidFill>
                  <a:schemeClr val="bg2">
                    <a:lumMod val="75000"/>
                  </a:schemeClr>
                </a:solidFill>
              </a:defRPr>
            </a:lvl4pPr>
            <a:lvl5pPr>
              <a:lnSpc>
                <a:spcPct val="90000"/>
              </a:lnSpc>
              <a:spcBef>
                <a:spcPts val="1000"/>
              </a:spcBef>
              <a:spcAft>
                <a:spcPts val="0"/>
              </a:spcAft>
              <a:defRPr sz="1600">
                <a:solidFill>
                  <a:srgbClr val="7C868D"/>
                </a:solidFill>
              </a:defRPr>
            </a:lvl5pPr>
          </a:lstStyle>
          <a:p>
            <a:pPr lvl="0"/>
            <a:r>
              <a:rPr lang="en-US"/>
              <a:t>Edit Master text styles</a:t>
            </a:r>
          </a:p>
          <a:p>
            <a:pPr lvl="1"/>
            <a:r>
              <a:rPr lang="en-US"/>
              <a:t>Second level</a:t>
            </a:r>
          </a:p>
          <a:p>
            <a:pPr lvl="2"/>
            <a:r>
              <a:rPr lang="en-US"/>
              <a:t>Third level</a:t>
            </a:r>
          </a:p>
          <a:p>
            <a:pPr lvl="3"/>
            <a:r>
              <a:rPr lang="en-US"/>
              <a:t>Fourth level</a:t>
            </a:r>
          </a:p>
        </p:txBody>
      </p:sp>
      <p:sp>
        <p:nvSpPr>
          <p:cNvPr id="26" name="Text Placeholder 25"/>
          <p:cNvSpPr>
            <a:spLocks noGrp="1"/>
          </p:cNvSpPr>
          <p:nvPr>
            <p:ph type="body" sz="quarter" idx="25" hasCustomPrompt="1"/>
          </p:nvPr>
        </p:nvSpPr>
        <p:spPr>
          <a:xfrm>
            <a:off x="568651" y="3836644"/>
            <a:ext cx="4251960" cy="466725"/>
          </a:xfrm>
        </p:spPr>
        <p:txBody>
          <a:bodyPr anchor="b"/>
          <a:lstStyle>
            <a:lvl1pPr>
              <a:lnSpc>
                <a:spcPct val="90000"/>
              </a:lnSpc>
              <a:defRPr sz="1800" b="1" baseline="0"/>
            </a:lvl1pPr>
          </a:lstStyle>
          <a:p>
            <a:pPr lvl="0"/>
            <a:r>
              <a:rPr lang="en-US" dirty="0"/>
              <a:t>Heading Should Read: Challenge</a:t>
            </a:r>
          </a:p>
        </p:txBody>
      </p:sp>
      <p:sp>
        <p:nvSpPr>
          <p:cNvPr id="28" name="Text Placeholder 27"/>
          <p:cNvSpPr>
            <a:spLocks noGrp="1"/>
          </p:cNvSpPr>
          <p:nvPr>
            <p:ph type="body" sz="quarter" idx="26" hasCustomPrompt="1"/>
          </p:nvPr>
        </p:nvSpPr>
        <p:spPr>
          <a:xfrm>
            <a:off x="5181544" y="3836644"/>
            <a:ext cx="4251960" cy="466725"/>
          </a:xfrm>
        </p:spPr>
        <p:txBody>
          <a:bodyPr anchor="b"/>
          <a:lstStyle>
            <a:lvl1pPr>
              <a:lnSpc>
                <a:spcPct val="90000"/>
              </a:lnSpc>
              <a:defRPr sz="1800" b="1" baseline="0"/>
            </a:lvl1pPr>
          </a:lstStyle>
          <a:p>
            <a:pPr lvl="0"/>
            <a:r>
              <a:rPr lang="en-US" dirty="0"/>
              <a:t>Heading Should Read: Solution</a:t>
            </a:r>
          </a:p>
        </p:txBody>
      </p:sp>
      <p:sp>
        <p:nvSpPr>
          <p:cNvPr id="10" name="Picture Placeholder 2"/>
          <p:cNvSpPr>
            <a:spLocks noGrp="1"/>
          </p:cNvSpPr>
          <p:nvPr userDrawn="1">
            <p:ph type="pic" sz="quarter" idx="18" hasCustomPrompt="1"/>
          </p:nvPr>
        </p:nvSpPr>
        <p:spPr>
          <a:xfrm>
            <a:off x="5831537" y="-4859"/>
            <a:ext cx="6357291" cy="2445511"/>
          </a:xfrm>
          <a:prstGeom prst="rect">
            <a:avLst/>
          </a:prstGeom>
          <a:solidFill>
            <a:schemeClr val="bg2">
              <a:alpha val="64000"/>
            </a:schemeClr>
          </a:solidFill>
          <a:ln w="98425">
            <a:noFill/>
          </a:ln>
        </p:spPr>
        <p:txBody>
          <a:bodyPr lIns="1554480" rIns="365760" rtlCol="0" anchor="ctr">
            <a:noAutofit/>
          </a:bodyPr>
          <a:lstStyle>
            <a:lvl1pPr algn="ctr">
              <a:buNone/>
              <a:defRPr sz="1600" baseline="0">
                <a:solidFill>
                  <a:srgbClr val="FFFFFF"/>
                </a:solidFill>
              </a:defRPr>
            </a:lvl1pPr>
          </a:lstStyle>
          <a:p>
            <a:pPr lvl="0"/>
            <a:r>
              <a:rPr lang="en-US" noProof="0" dirty="0"/>
              <a:t>Drag to placeholder, click on icon or paste image into this window to add picture.  </a:t>
            </a:r>
            <a:br>
              <a:rPr lang="en-US" noProof="0" dirty="0"/>
            </a:br>
            <a:r>
              <a:rPr lang="en-US" noProof="0" dirty="0"/>
              <a:t>Send to back after you choose image.</a:t>
            </a:r>
          </a:p>
        </p:txBody>
      </p:sp>
      <p:pic>
        <p:nvPicPr>
          <p:cNvPr id="16" name="Picture 23" descr="Picture 23"/>
          <p:cNvPicPr>
            <a:picLocks noChangeAspect="1"/>
          </p:cNvPicPr>
          <p:nvPr userDrawn="1"/>
        </p:nvPicPr>
        <p:blipFill>
          <a:blip r:embed="rId2"/>
          <a:stretch>
            <a:fillRect/>
          </a:stretch>
        </p:blipFill>
        <p:spPr>
          <a:xfrm>
            <a:off x="11320472" y="6257915"/>
            <a:ext cx="616302" cy="431413"/>
          </a:xfrm>
          <a:prstGeom prst="rect">
            <a:avLst/>
          </a:prstGeom>
          <a:ln w="12700">
            <a:miter lim="400000"/>
          </a:ln>
        </p:spPr>
      </p:pic>
    </p:spTree>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ustomer_Hero_B">
    <p:spTree>
      <p:nvGrpSpPr>
        <p:cNvPr id="1" name=""/>
        <p:cNvGrpSpPr/>
        <p:nvPr/>
      </p:nvGrpSpPr>
      <p:grpSpPr>
        <a:xfrm>
          <a:off x="0" y="0"/>
          <a:ext cx="0" cy="0"/>
          <a:chOff x="0" y="0"/>
          <a:chExt cx="0" cy="0"/>
        </a:xfrm>
      </p:grpSpPr>
      <p:sp>
        <p:nvSpPr>
          <p:cNvPr id="6" name="Rectangle 5"/>
          <p:cNvSpPr/>
          <p:nvPr userDrawn="1"/>
        </p:nvSpPr>
        <p:spPr>
          <a:xfrm>
            <a:off x="-2" y="0"/>
            <a:ext cx="12188825" cy="6858000"/>
          </a:xfrm>
          <a:prstGeom prst="rect">
            <a:avLst/>
          </a:prstGeom>
          <a:solidFill>
            <a:schemeClr val="bg2">
              <a:lumMod val="20000"/>
              <a:lumOff val="80000"/>
            </a:schemeClr>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lvl="0" algn="ctr"/>
            <a:endParaRPr lang="en-US" dirty="0">
              <a:solidFill>
                <a:srgbClr val="FFFFFF"/>
              </a:solidFill>
              <a:cs typeface="Salesforce Sans"/>
            </a:endParaRPr>
          </a:p>
        </p:txBody>
      </p:sp>
      <p:sp>
        <p:nvSpPr>
          <p:cNvPr id="36" name="Rectangle 35"/>
          <p:cNvSpPr/>
          <p:nvPr userDrawn="1"/>
        </p:nvSpPr>
        <p:spPr>
          <a:xfrm flipV="1">
            <a:off x="9774057" y="0"/>
            <a:ext cx="2414768" cy="6857484"/>
          </a:xfrm>
          <a:prstGeom prst="rect">
            <a:avLst/>
          </a:prstGeom>
          <a:solidFill>
            <a:schemeClr val="bg1"/>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b="1" dirty="0">
              <a:solidFill>
                <a:srgbClr val="D0D9DE"/>
              </a:solidFill>
              <a:cs typeface="Salesforce Sans"/>
            </a:endParaRPr>
          </a:p>
        </p:txBody>
      </p:sp>
      <p:sp>
        <p:nvSpPr>
          <p:cNvPr id="19" name="Rectangle 18"/>
          <p:cNvSpPr/>
          <p:nvPr userDrawn="1"/>
        </p:nvSpPr>
        <p:spPr>
          <a:xfrm>
            <a:off x="-1" y="0"/>
            <a:ext cx="12188825" cy="2432008"/>
          </a:xfrm>
          <a:prstGeom prst="rect">
            <a:avLst/>
          </a:prstGeom>
          <a:solidFill>
            <a:schemeClr val="tx1"/>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a:solidFill>
                <a:srgbClr val="FFFFFF"/>
              </a:solidFill>
              <a:cs typeface="Salesforce Sans"/>
            </a:endParaRPr>
          </a:p>
        </p:txBody>
      </p:sp>
      <p:sp>
        <p:nvSpPr>
          <p:cNvPr id="10" name="Picture Placeholder 2"/>
          <p:cNvSpPr>
            <a:spLocks noGrp="1"/>
          </p:cNvSpPr>
          <p:nvPr>
            <p:ph type="pic" sz="quarter" idx="18" hasCustomPrompt="1"/>
          </p:nvPr>
        </p:nvSpPr>
        <p:spPr>
          <a:xfrm>
            <a:off x="-9208" y="-15875"/>
            <a:ext cx="12207240" cy="2454655"/>
          </a:xfrm>
          <a:prstGeom prst="rect">
            <a:avLst/>
          </a:prstGeom>
          <a:solidFill>
            <a:schemeClr val="tx1">
              <a:alpha val="64000"/>
            </a:schemeClr>
          </a:solidFill>
          <a:ln w="98425">
            <a:noFill/>
          </a:ln>
        </p:spPr>
        <p:txBody>
          <a:bodyPr lIns="2743200" rIns="2743200" rtlCol="0" anchor="ctr">
            <a:noAutofit/>
          </a:bodyPr>
          <a:lstStyle>
            <a:lvl1pPr algn="ctr">
              <a:buNone/>
              <a:defRPr sz="1800" baseline="0">
                <a:solidFill>
                  <a:srgbClr val="FFFFFF"/>
                </a:solidFill>
              </a:defRPr>
            </a:lvl1pPr>
          </a:lstStyle>
          <a:p>
            <a:pPr lvl="0"/>
            <a:r>
              <a:rPr lang="en-US" noProof="0" dirty="0"/>
              <a:t>Drag </a:t>
            </a:r>
            <a:r>
              <a:rPr lang="en-US" noProof="0"/>
              <a:t>to placeholder, click on icon or paste image into this window </a:t>
            </a:r>
            <a:r>
              <a:rPr lang="en-US" noProof="0" dirty="0"/>
              <a:t>to add picture</a:t>
            </a:r>
            <a:r>
              <a:rPr lang="en-US" noProof="0"/>
              <a:t>.  </a:t>
            </a:r>
            <a:br>
              <a:rPr lang="en-US" noProof="0"/>
            </a:br>
            <a:r>
              <a:rPr lang="en-US" noProof="0" dirty="0"/>
              <a:t>Send to back after you choose image.</a:t>
            </a:r>
          </a:p>
        </p:txBody>
      </p:sp>
      <p:sp>
        <p:nvSpPr>
          <p:cNvPr id="42" name="Title 3"/>
          <p:cNvSpPr>
            <a:spLocks noGrp="1"/>
          </p:cNvSpPr>
          <p:nvPr userDrawn="1">
            <p:ph type="title"/>
          </p:nvPr>
        </p:nvSpPr>
        <p:spPr>
          <a:xfrm>
            <a:off x="576073" y="2753099"/>
            <a:ext cx="9004309" cy="987552"/>
          </a:xfrm>
          <a:noFill/>
          <a:ln>
            <a:noFill/>
          </a:ln>
        </p:spPr>
        <p:txBody>
          <a:bodyPr vert="horz" wrap="square" lIns="0" tIns="0" rIns="0" bIns="0" numCol="1" anchor="b" anchorCtr="0" compatLnSpc="1">
            <a:prstTxWarp prst="textNoShape">
              <a:avLst/>
            </a:prstTxWarp>
          </a:bodyPr>
          <a:lstStyle>
            <a:lvl1pPr>
              <a:defRPr lang="en-US" spc="0" dirty="0">
                <a:solidFill>
                  <a:schemeClr val="accent1"/>
                </a:solidFill>
              </a:defRPr>
            </a:lvl1pPr>
          </a:lstStyle>
          <a:p>
            <a:pPr lvl="0">
              <a:lnSpc>
                <a:spcPct val="90000"/>
              </a:lnSpc>
            </a:pPr>
            <a:r>
              <a:rPr lang="en-US"/>
              <a:t>Click to edit Master title style</a:t>
            </a:r>
            <a:endParaRPr lang="en-US" dirty="0"/>
          </a:p>
        </p:txBody>
      </p:sp>
      <p:sp>
        <p:nvSpPr>
          <p:cNvPr id="5" name="Text Placeholder 4"/>
          <p:cNvSpPr>
            <a:spLocks noGrp="1"/>
          </p:cNvSpPr>
          <p:nvPr userDrawn="1">
            <p:ph type="body" sz="quarter" idx="23"/>
          </p:nvPr>
        </p:nvSpPr>
        <p:spPr>
          <a:xfrm>
            <a:off x="576072" y="4404281"/>
            <a:ext cx="4251960" cy="2101087"/>
          </a:xfrm>
        </p:spPr>
        <p:txBody>
          <a:bodyPr/>
          <a:lstStyle>
            <a:lvl1pPr>
              <a:lnSpc>
                <a:spcPct val="90000"/>
              </a:lnSpc>
              <a:spcBef>
                <a:spcPts val="800"/>
              </a:spcBef>
              <a:spcAft>
                <a:spcPts val="0"/>
              </a:spcAft>
              <a:defRPr lang="en-US" sz="1600" spc="-10" smtClean="0">
                <a:solidFill>
                  <a:schemeClr val="bg2">
                    <a:lumMod val="75000"/>
                  </a:schemeClr>
                </a:solidFill>
              </a:defRPr>
            </a:lvl1pPr>
            <a:lvl2pPr>
              <a:lnSpc>
                <a:spcPct val="90000"/>
              </a:lnSpc>
              <a:spcBef>
                <a:spcPts val="1000"/>
              </a:spcBef>
              <a:spcAft>
                <a:spcPts val="0"/>
              </a:spcAft>
              <a:defRPr lang="en-US" sz="1600" spc="-10" smtClean="0">
                <a:solidFill>
                  <a:schemeClr val="bg2">
                    <a:lumMod val="75000"/>
                  </a:schemeClr>
                </a:solidFill>
              </a:defRPr>
            </a:lvl2pPr>
            <a:lvl3pPr>
              <a:lnSpc>
                <a:spcPct val="90000"/>
              </a:lnSpc>
              <a:spcBef>
                <a:spcPts val="1000"/>
              </a:spcBef>
              <a:spcAft>
                <a:spcPts val="0"/>
              </a:spcAft>
              <a:defRPr lang="en-US" sz="1600" spc="-10" smtClean="0">
                <a:solidFill>
                  <a:schemeClr val="bg2">
                    <a:lumMod val="75000"/>
                  </a:schemeClr>
                </a:solidFill>
              </a:defRPr>
            </a:lvl3pPr>
            <a:lvl4pPr>
              <a:lnSpc>
                <a:spcPct val="90000"/>
              </a:lnSpc>
              <a:spcBef>
                <a:spcPts val="1000"/>
              </a:spcBef>
              <a:spcAft>
                <a:spcPts val="0"/>
              </a:spcAft>
              <a:defRPr lang="en-US" sz="1600" spc="-10" smtClean="0">
                <a:solidFill>
                  <a:schemeClr val="bg2">
                    <a:lumMod val="75000"/>
                  </a:schemeClr>
                </a:solidFill>
              </a:defRPr>
            </a:lvl4pPr>
            <a:lvl5pPr>
              <a:defRPr lang="en-US" spc="-10"/>
            </a:lvl5pPr>
          </a:lstStyle>
          <a:p>
            <a:pPr lvl="0"/>
            <a:r>
              <a:rPr lang="en-US"/>
              <a:t>Edit Master text styles</a:t>
            </a:r>
          </a:p>
          <a:p>
            <a:pPr lvl="1"/>
            <a:r>
              <a:rPr lang="en-US"/>
              <a:t>Second level</a:t>
            </a:r>
          </a:p>
          <a:p>
            <a:pPr lvl="2"/>
            <a:r>
              <a:rPr lang="en-US"/>
              <a:t>Third level</a:t>
            </a:r>
          </a:p>
          <a:p>
            <a:pPr lvl="3"/>
            <a:r>
              <a:rPr lang="en-US"/>
              <a:t>Fourth level</a:t>
            </a:r>
          </a:p>
        </p:txBody>
      </p:sp>
      <p:sp>
        <p:nvSpPr>
          <p:cNvPr id="13" name="Text Placeholder 12"/>
          <p:cNvSpPr>
            <a:spLocks noGrp="1"/>
          </p:cNvSpPr>
          <p:nvPr>
            <p:ph type="body" sz="quarter" idx="24"/>
          </p:nvPr>
        </p:nvSpPr>
        <p:spPr>
          <a:xfrm>
            <a:off x="5181545" y="4395125"/>
            <a:ext cx="4251960" cy="2123440"/>
          </a:xfrm>
        </p:spPr>
        <p:txBody>
          <a:bodyPr/>
          <a:lstStyle>
            <a:lvl1pPr>
              <a:lnSpc>
                <a:spcPct val="90000"/>
              </a:lnSpc>
              <a:spcBef>
                <a:spcPts val="800"/>
              </a:spcBef>
              <a:spcAft>
                <a:spcPts val="0"/>
              </a:spcAft>
              <a:defRPr sz="1600">
                <a:solidFill>
                  <a:schemeClr val="bg2">
                    <a:lumMod val="75000"/>
                  </a:schemeClr>
                </a:solidFill>
              </a:defRPr>
            </a:lvl1pPr>
            <a:lvl2pPr>
              <a:lnSpc>
                <a:spcPct val="90000"/>
              </a:lnSpc>
              <a:spcBef>
                <a:spcPts val="1000"/>
              </a:spcBef>
              <a:spcAft>
                <a:spcPts val="0"/>
              </a:spcAft>
              <a:defRPr sz="1600">
                <a:solidFill>
                  <a:schemeClr val="bg2">
                    <a:lumMod val="75000"/>
                  </a:schemeClr>
                </a:solidFill>
              </a:defRPr>
            </a:lvl2pPr>
            <a:lvl3pPr>
              <a:lnSpc>
                <a:spcPct val="90000"/>
              </a:lnSpc>
              <a:spcBef>
                <a:spcPts val="1000"/>
              </a:spcBef>
              <a:spcAft>
                <a:spcPts val="0"/>
              </a:spcAft>
              <a:defRPr sz="1600">
                <a:solidFill>
                  <a:schemeClr val="bg2">
                    <a:lumMod val="75000"/>
                  </a:schemeClr>
                </a:solidFill>
              </a:defRPr>
            </a:lvl3pPr>
            <a:lvl4pPr>
              <a:lnSpc>
                <a:spcPct val="90000"/>
              </a:lnSpc>
              <a:spcBef>
                <a:spcPts val="1000"/>
              </a:spcBef>
              <a:spcAft>
                <a:spcPts val="0"/>
              </a:spcAft>
              <a:defRPr sz="1600">
                <a:solidFill>
                  <a:schemeClr val="bg2">
                    <a:lumMod val="75000"/>
                  </a:schemeClr>
                </a:solidFill>
              </a:defRPr>
            </a:lvl4pPr>
            <a:lvl5pPr>
              <a:lnSpc>
                <a:spcPct val="90000"/>
              </a:lnSpc>
              <a:spcBef>
                <a:spcPts val="1000"/>
              </a:spcBef>
              <a:spcAft>
                <a:spcPts val="0"/>
              </a:spcAft>
              <a:defRPr sz="1600">
                <a:solidFill>
                  <a:srgbClr val="7C868D"/>
                </a:solidFill>
              </a:defRPr>
            </a:lvl5pPr>
          </a:lstStyle>
          <a:p>
            <a:pPr lvl="0"/>
            <a:r>
              <a:rPr lang="en-US"/>
              <a:t>Edit Master text styles</a:t>
            </a:r>
          </a:p>
          <a:p>
            <a:pPr lvl="1"/>
            <a:r>
              <a:rPr lang="en-US"/>
              <a:t>Second level</a:t>
            </a:r>
          </a:p>
          <a:p>
            <a:pPr lvl="2"/>
            <a:r>
              <a:rPr lang="en-US"/>
              <a:t>Third level</a:t>
            </a:r>
          </a:p>
          <a:p>
            <a:pPr lvl="3"/>
            <a:r>
              <a:rPr lang="en-US"/>
              <a:t>Fourth level</a:t>
            </a:r>
          </a:p>
        </p:txBody>
      </p:sp>
      <p:sp>
        <p:nvSpPr>
          <p:cNvPr id="26" name="Text Placeholder 25"/>
          <p:cNvSpPr>
            <a:spLocks noGrp="1"/>
          </p:cNvSpPr>
          <p:nvPr>
            <p:ph type="body" sz="quarter" idx="25" hasCustomPrompt="1"/>
          </p:nvPr>
        </p:nvSpPr>
        <p:spPr>
          <a:xfrm>
            <a:off x="568651" y="3836644"/>
            <a:ext cx="4251960" cy="466725"/>
          </a:xfrm>
        </p:spPr>
        <p:txBody>
          <a:bodyPr anchor="b"/>
          <a:lstStyle>
            <a:lvl1pPr>
              <a:lnSpc>
                <a:spcPct val="90000"/>
              </a:lnSpc>
              <a:defRPr sz="1800" b="1"/>
            </a:lvl1pPr>
          </a:lstStyle>
          <a:p>
            <a:pPr lvl="0"/>
            <a:r>
              <a:rPr lang="en-US" dirty="0"/>
              <a:t>Heading Should Read: Challenge</a:t>
            </a:r>
          </a:p>
        </p:txBody>
      </p:sp>
      <p:sp>
        <p:nvSpPr>
          <p:cNvPr id="28" name="Text Placeholder 27"/>
          <p:cNvSpPr>
            <a:spLocks noGrp="1"/>
          </p:cNvSpPr>
          <p:nvPr>
            <p:ph type="body" sz="quarter" idx="26" hasCustomPrompt="1"/>
          </p:nvPr>
        </p:nvSpPr>
        <p:spPr>
          <a:xfrm>
            <a:off x="5181544" y="3836644"/>
            <a:ext cx="4251960" cy="466725"/>
          </a:xfrm>
        </p:spPr>
        <p:txBody>
          <a:bodyPr anchor="b"/>
          <a:lstStyle>
            <a:lvl1pPr>
              <a:lnSpc>
                <a:spcPct val="90000"/>
              </a:lnSpc>
              <a:defRPr sz="1800" b="1" baseline="0"/>
            </a:lvl1pPr>
          </a:lstStyle>
          <a:p>
            <a:pPr lvl="0"/>
            <a:r>
              <a:rPr lang="en-US" dirty="0"/>
              <a:t>Heading Should Read: Solution</a:t>
            </a:r>
          </a:p>
        </p:txBody>
      </p:sp>
      <p:sp>
        <p:nvSpPr>
          <p:cNvPr id="15" name="Rounded Rectangle 14"/>
          <p:cNvSpPr/>
          <p:nvPr userDrawn="1"/>
        </p:nvSpPr>
        <p:spPr>
          <a:xfrm flipV="1">
            <a:off x="550808" y="924089"/>
            <a:ext cx="1725623" cy="1730376"/>
          </a:xfrm>
          <a:prstGeom prst="roundRect">
            <a:avLst>
              <a:gd name="adj" fmla="val 10076"/>
            </a:avLst>
          </a:prstGeom>
          <a:solidFill>
            <a:schemeClr val="bg1"/>
          </a:solidFill>
          <a:ln>
            <a:noFill/>
          </a:ln>
          <a:effectLst>
            <a:outerShdw blurRad="346075" sx="93000" sy="93000" algn="ctr" rotWithShape="0">
              <a:prstClr val="black">
                <a:alpha val="40000"/>
              </a:prstClr>
            </a:outerShdw>
          </a:effectLst>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b="1" dirty="0">
              <a:solidFill>
                <a:srgbClr val="D0D9DE"/>
              </a:solidFill>
              <a:cs typeface="Salesforce Sans"/>
            </a:endParaRPr>
          </a:p>
        </p:txBody>
      </p:sp>
      <p:sp>
        <p:nvSpPr>
          <p:cNvPr id="18" name="Picture Placeholder 11"/>
          <p:cNvSpPr>
            <a:spLocks noGrp="1"/>
          </p:cNvSpPr>
          <p:nvPr>
            <p:ph type="pic" sz="quarter" idx="20"/>
          </p:nvPr>
        </p:nvSpPr>
        <p:spPr>
          <a:xfrm>
            <a:off x="527633" y="914400"/>
            <a:ext cx="1755960" cy="1737360"/>
          </a:xfrm>
          <a:prstGeom prst="roundRect">
            <a:avLst>
              <a:gd name="adj" fmla="val 10903"/>
            </a:avLst>
          </a:prstGeom>
          <a:solidFill>
            <a:schemeClr val="bg1"/>
          </a:solidFill>
          <a:ln>
            <a:noFill/>
          </a:ln>
          <a:effectLst/>
        </p:spPr>
        <p:txBody>
          <a:bodyPr vert="horz" wrap="square" lIns="0" tIns="0" rIns="0" bIns="0" numCol="1" rtlCol="0" anchor="ctr" anchorCtr="0" compatLnSpc="1">
            <a:prstTxWarp prst="textNoShape">
              <a:avLst/>
            </a:prstTxWarp>
            <a:noAutofit/>
          </a:bodyPr>
          <a:lstStyle>
            <a:lvl1pPr>
              <a:defRPr lang="en-US" sz="1400" noProof="0" dirty="0">
                <a:solidFill>
                  <a:schemeClr val="bg1"/>
                </a:solidFill>
              </a:defRPr>
            </a:lvl1pPr>
          </a:lstStyle>
          <a:p>
            <a:pPr lvl="0" algn="ctr">
              <a:buNone/>
            </a:pPr>
            <a:r>
              <a:rPr lang="en-US" noProof="0"/>
              <a:t>Click icon to add picture</a:t>
            </a:r>
            <a:endParaRPr lang="en-US" noProof="0" dirty="0"/>
          </a:p>
        </p:txBody>
      </p:sp>
      <p:pic>
        <p:nvPicPr>
          <p:cNvPr id="14" name="Picture 23" descr="Picture 23"/>
          <p:cNvPicPr>
            <a:picLocks noChangeAspect="1"/>
          </p:cNvPicPr>
          <p:nvPr userDrawn="1"/>
        </p:nvPicPr>
        <p:blipFill>
          <a:blip r:embed="rId2"/>
          <a:stretch>
            <a:fillRect/>
          </a:stretch>
        </p:blipFill>
        <p:spPr>
          <a:xfrm>
            <a:off x="11320472" y="6257915"/>
            <a:ext cx="616302" cy="431413"/>
          </a:xfrm>
          <a:prstGeom prst="rect">
            <a:avLst/>
          </a:prstGeom>
          <a:ln w="12700">
            <a:miter lim="400000"/>
          </a:ln>
        </p:spPr>
      </p:pic>
    </p:spTree>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ustomer Hero Deep Dive ">
    <p:spTree>
      <p:nvGrpSpPr>
        <p:cNvPr id="1" name=""/>
        <p:cNvGrpSpPr/>
        <p:nvPr/>
      </p:nvGrpSpPr>
      <p:grpSpPr>
        <a:xfrm>
          <a:off x="0" y="0"/>
          <a:ext cx="0" cy="0"/>
          <a:chOff x="0" y="0"/>
          <a:chExt cx="0" cy="0"/>
        </a:xfrm>
      </p:grpSpPr>
      <p:sp>
        <p:nvSpPr>
          <p:cNvPr id="6" name="Rectangle 5"/>
          <p:cNvSpPr/>
          <p:nvPr userDrawn="1"/>
        </p:nvSpPr>
        <p:spPr>
          <a:xfrm>
            <a:off x="-2" y="0"/>
            <a:ext cx="12188825" cy="6858000"/>
          </a:xfrm>
          <a:prstGeom prst="rect">
            <a:avLst/>
          </a:prstGeom>
          <a:solidFill>
            <a:schemeClr val="bg2">
              <a:lumMod val="20000"/>
              <a:lumOff val="80000"/>
            </a:schemeClr>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lvl="0" algn="ctr"/>
            <a:endParaRPr lang="en-US" dirty="0">
              <a:solidFill>
                <a:srgbClr val="FFFFFF"/>
              </a:solidFill>
              <a:cs typeface="Salesforce Sans"/>
            </a:endParaRPr>
          </a:p>
        </p:txBody>
      </p:sp>
      <p:sp>
        <p:nvSpPr>
          <p:cNvPr id="36" name="Rectangle 35"/>
          <p:cNvSpPr/>
          <p:nvPr userDrawn="1"/>
        </p:nvSpPr>
        <p:spPr>
          <a:xfrm flipV="1">
            <a:off x="9774057" y="0"/>
            <a:ext cx="2414768" cy="6857484"/>
          </a:xfrm>
          <a:prstGeom prst="rect">
            <a:avLst/>
          </a:prstGeom>
          <a:solidFill>
            <a:schemeClr val="bg1"/>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b="1" dirty="0">
              <a:solidFill>
                <a:srgbClr val="D0D9DE"/>
              </a:solidFill>
              <a:cs typeface="Salesforce Sans"/>
            </a:endParaRPr>
          </a:p>
        </p:txBody>
      </p:sp>
      <p:sp>
        <p:nvSpPr>
          <p:cNvPr id="14" name="Title 3"/>
          <p:cNvSpPr txBox="1">
            <a:spLocks/>
          </p:cNvSpPr>
          <p:nvPr userDrawn="1"/>
        </p:nvSpPr>
        <p:spPr bwMode="auto">
          <a:xfrm>
            <a:off x="-4572" y="0"/>
            <a:ext cx="12197969" cy="1070802"/>
          </a:xfrm>
          <a:prstGeom prst="rect">
            <a:avLst/>
          </a:prstGeom>
          <a:solidFill>
            <a:schemeClr val="tx1"/>
          </a:solidFill>
          <a:ln>
            <a:noFill/>
          </a:ln>
          <a:extLst>
            <a:ext uri="{FAA26D3D-D897-4be2-8F04-BA451C77F1D7}">
              <ma14:placeholderFlag xmlns:ma14="http://schemas.microsoft.com/office/mac/drawingml/2011/main" xmlns="" val="1"/>
            </a:ext>
            <a:ext uri="{91240B29-F687-4f45-9708-019B960494DF}">
              <a14:hiddenLine xmlns="" xmlns:a14="http://schemas.microsoft.com/office/drawing/2010/main" w="9525">
                <a:solidFill>
                  <a:srgbClr val="000000"/>
                </a:solidFill>
                <a:miter lim="800000"/>
                <a:headEnd/>
                <a:tailEnd/>
              </a14:hiddenLine>
            </a:ext>
          </a:extLst>
        </p:spPr>
        <p:txBody>
          <a:bodyPr vert="horz" wrap="square" lIns="1920240" tIns="91440" rIns="0" bIns="0" numCol="1" anchor="ctr" anchorCtr="0" compatLnSpc="1">
            <a:prstTxWarp prst="textNoShape">
              <a:avLst/>
            </a:prstTxWarp>
          </a:bodyPr>
          <a:lstStyle>
            <a:lvl1pPr algn="l" rtl="0" eaLnBrk="1" fontAlgn="base" hangingPunct="1">
              <a:lnSpc>
                <a:spcPct val="90000"/>
              </a:lnSpc>
              <a:spcBef>
                <a:spcPct val="0"/>
              </a:spcBef>
              <a:spcAft>
                <a:spcPct val="0"/>
              </a:spcAft>
              <a:defRPr lang="en-US" sz="2400" kern="1200" spc="0">
                <a:solidFill>
                  <a:srgbClr val="FFFFFF"/>
                </a:solidFill>
                <a:latin typeface="+mn-lt"/>
                <a:ea typeface="ＭＳ Ｐゴシック" charset="0"/>
                <a:cs typeface="ＭＳ Ｐゴシック" charset="0"/>
              </a:defRPr>
            </a:lvl1pPr>
            <a:lvl2pPr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2pPr>
            <a:lvl3pPr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3pPr>
            <a:lvl4pPr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4pPr>
            <a:lvl5pPr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5pPr>
            <a:lvl6pPr marL="457200"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6pPr>
            <a:lvl7pPr marL="914400"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7pPr>
            <a:lvl8pPr marL="1371600"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8pPr>
            <a:lvl9pPr marL="1828800"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9pPr>
          </a:lstStyle>
          <a:p>
            <a:endParaRPr dirty="0"/>
          </a:p>
        </p:txBody>
      </p:sp>
      <p:sp>
        <p:nvSpPr>
          <p:cNvPr id="42" name="Title 3"/>
          <p:cNvSpPr>
            <a:spLocks noGrp="1"/>
          </p:cNvSpPr>
          <p:nvPr userDrawn="1">
            <p:ph type="title"/>
          </p:nvPr>
        </p:nvSpPr>
        <p:spPr>
          <a:xfrm>
            <a:off x="-4571" y="-9072"/>
            <a:ext cx="12197969" cy="1079873"/>
          </a:xfrm>
          <a:noFill/>
        </p:spPr>
        <p:txBody>
          <a:bodyPr lIns="1920240" tIns="91440" anchor="ctr" anchorCtr="0"/>
          <a:lstStyle>
            <a:lvl1pPr>
              <a:lnSpc>
                <a:spcPct val="90000"/>
              </a:lnSpc>
              <a:defRPr sz="2400" spc="0">
                <a:solidFill>
                  <a:srgbClr val="FFFFFF"/>
                </a:solidFill>
                <a:latin typeface="+mn-lt"/>
              </a:defRPr>
            </a:lvl1pPr>
          </a:lstStyle>
          <a:p>
            <a:r>
              <a:rPr lang="en-US"/>
              <a:t>Click to edit Master title style</a:t>
            </a:r>
            <a:endParaRPr lang="en-US" dirty="0"/>
          </a:p>
        </p:txBody>
      </p:sp>
      <p:sp>
        <p:nvSpPr>
          <p:cNvPr id="5" name="Text Placeholder 4"/>
          <p:cNvSpPr>
            <a:spLocks noGrp="1"/>
          </p:cNvSpPr>
          <p:nvPr userDrawn="1">
            <p:ph type="body" sz="quarter" idx="23"/>
          </p:nvPr>
        </p:nvSpPr>
        <p:spPr>
          <a:xfrm>
            <a:off x="576072" y="1986922"/>
            <a:ext cx="4398028" cy="2504259"/>
          </a:xfrm>
        </p:spPr>
        <p:txBody>
          <a:bodyPr/>
          <a:lstStyle>
            <a:lvl1pPr>
              <a:lnSpc>
                <a:spcPct val="90000"/>
              </a:lnSpc>
              <a:spcBef>
                <a:spcPts val="800"/>
              </a:spcBef>
              <a:spcAft>
                <a:spcPts val="0"/>
              </a:spcAft>
              <a:defRPr lang="en-US" sz="1600" spc="-10" smtClean="0">
                <a:solidFill>
                  <a:schemeClr val="accent2"/>
                </a:solidFill>
              </a:defRPr>
            </a:lvl1pPr>
            <a:lvl2pPr>
              <a:lnSpc>
                <a:spcPct val="90000"/>
              </a:lnSpc>
              <a:spcBef>
                <a:spcPts val="1000"/>
              </a:spcBef>
              <a:spcAft>
                <a:spcPts val="0"/>
              </a:spcAft>
              <a:defRPr lang="en-US" sz="1600" spc="-10" smtClean="0">
                <a:solidFill>
                  <a:schemeClr val="accent2"/>
                </a:solidFill>
              </a:defRPr>
            </a:lvl2pPr>
            <a:lvl3pPr>
              <a:lnSpc>
                <a:spcPct val="90000"/>
              </a:lnSpc>
              <a:spcBef>
                <a:spcPts val="1000"/>
              </a:spcBef>
              <a:spcAft>
                <a:spcPts val="0"/>
              </a:spcAft>
              <a:defRPr lang="en-US" sz="1600" spc="-10" smtClean="0">
                <a:solidFill>
                  <a:schemeClr val="accent2"/>
                </a:solidFill>
              </a:defRPr>
            </a:lvl3pPr>
            <a:lvl4pPr>
              <a:lnSpc>
                <a:spcPct val="90000"/>
              </a:lnSpc>
              <a:spcBef>
                <a:spcPts val="1000"/>
              </a:spcBef>
              <a:spcAft>
                <a:spcPts val="0"/>
              </a:spcAft>
              <a:defRPr lang="en-US" sz="1600" spc="-10" smtClean="0">
                <a:solidFill>
                  <a:schemeClr val="accent2"/>
                </a:solidFill>
              </a:defRPr>
            </a:lvl4pPr>
            <a:lvl5pPr>
              <a:defRPr lang="en-US" spc="-10"/>
            </a:lvl5pPr>
          </a:lstStyle>
          <a:p>
            <a:pPr lvl="0"/>
            <a:r>
              <a:rPr lang="en-US"/>
              <a:t>Edit Master text styles</a:t>
            </a:r>
          </a:p>
          <a:p>
            <a:pPr lvl="1"/>
            <a:r>
              <a:rPr lang="en-US"/>
              <a:t>Second level</a:t>
            </a:r>
          </a:p>
          <a:p>
            <a:pPr lvl="2"/>
            <a:r>
              <a:rPr lang="en-US"/>
              <a:t>Third level</a:t>
            </a:r>
          </a:p>
        </p:txBody>
      </p:sp>
      <p:sp>
        <p:nvSpPr>
          <p:cNvPr id="13" name="Text Placeholder 12"/>
          <p:cNvSpPr>
            <a:spLocks noGrp="1"/>
          </p:cNvSpPr>
          <p:nvPr>
            <p:ph type="body" sz="quarter" idx="24"/>
          </p:nvPr>
        </p:nvSpPr>
        <p:spPr>
          <a:xfrm>
            <a:off x="5343176" y="1977767"/>
            <a:ext cx="4227780" cy="1782026"/>
          </a:xfrm>
        </p:spPr>
        <p:txBody>
          <a:bodyPr/>
          <a:lstStyle>
            <a:lvl1pPr>
              <a:lnSpc>
                <a:spcPct val="90000"/>
              </a:lnSpc>
              <a:spcBef>
                <a:spcPts val="800"/>
              </a:spcBef>
              <a:spcAft>
                <a:spcPts val="0"/>
              </a:spcAft>
              <a:defRPr sz="1600">
                <a:solidFill>
                  <a:schemeClr val="bg2">
                    <a:lumMod val="75000"/>
                  </a:schemeClr>
                </a:solidFill>
              </a:defRPr>
            </a:lvl1pPr>
            <a:lvl2pPr>
              <a:lnSpc>
                <a:spcPct val="90000"/>
              </a:lnSpc>
              <a:spcBef>
                <a:spcPts val="800"/>
              </a:spcBef>
              <a:spcAft>
                <a:spcPts val="0"/>
              </a:spcAft>
              <a:defRPr sz="1600">
                <a:solidFill>
                  <a:schemeClr val="bg2">
                    <a:lumMod val="75000"/>
                  </a:schemeClr>
                </a:solidFill>
              </a:defRPr>
            </a:lvl2pPr>
            <a:lvl3pPr>
              <a:lnSpc>
                <a:spcPct val="90000"/>
              </a:lnSpc>
              <a:spcBef>
                <a:spcPts val="800"/>
              </a:spcBef>
              <a:spcAft>
                <a:spcPts val="0"/>
              </a:spcAft>
              <a:defRPr sz="1600">
                <a:solidFill>
                  <a:schemeClr val="bg2">
                    <a:lumMod val="75000"/>
                  </a:schemeClr>
                </a:solidFill>
              </a:defRPr>
            </a:lvl3pPr>
            <a:lvl4pPr>
              <a:lnSpc>
                <a:spcPct val="90000"/>
              </a:lnSpc>
              <a:spcBef>
                <a:spcPts val="800"/>
              </a:spcBef>
              <a:spcAft>
                <a:spcPts val="0"/>
              </a:spcAft>
              <a:defRPr sz="1600">
                <a:solidFill>
                  <a:schemeClr val="bg2">
                    <a:lumMod val="75000"/>
                  </a:schemeClr>
                </a:solidFill>
              </a:defRPr>
            </a:lvl4pPr>
            <a:lvl5pPr>
              <a:lnSpc>
                <a:spcPct val="90000"/>
              </a:lnSpc>
              <a:spcBef>
                <a:spcPts val="800"/>
              </a:spcBef>
              <a:spcAft>
                <a:spcPts val="0"/>
              </a:spcAft>
              <a:defRPr sz="1600">
                <a:solidFill>
                  <a:srgbClr val="7C868D"/>
                </a:solidFill>
              </a:defRPr>
            </a:lvl5pPr>
          </a:lstStyle>
          <a:p>
            <a:pPr lvl="0"/>
            <a:r>
              <a:rPr lang="en-US"/>
              <a:t>Edit Master text styles</a:t>
            </a:r>
          </a:p>
          <a:p>
            <a:pPr lvl="1"/>
            <a:r>
              <a:rPr lang="en-US"/>
              <a:t>Second level</a:t>
            </a:r>
          </a:p>
          <a:p>
            <a:pPr lvl="2"/>
            <a:r>
              <a:rPr lang="en-US"/>
              <a:t>Third level</a:t>
            </a:r>
          </a:p>
          <a:p>
            <a:pPr lvl="3"/>
            <a:r>
              <a:rPr lang="en-US"/>
              <a:t>Fourth level</a:t>
            </a:r>
          </a:p>
        </p:txBody>
      </p:sp>
      <p:sp>
        <p:nvSpPr>
          <p:cNvPr id="26" name="Text Placeholder 25"/>
          <p:cNvSpPr>
            <a:spLocks noGrp="1"/>
          </p:cNvSpPr>
          <p:nvPr>
            <p:ph type="body" sz="quarter" idx="25" hasCustomPrompt="1"/>
          </p:nvPr>
        </p:nvSpPr>
        <p:spPr>
          <a:xfrm>
            <a:off x="568651" y="1419286"/>
            <a:ext cx="4398028" cy="466725"/>
          </a:xfrm>
        </p:spPr>
        <p:txBody>
          <a:bodyPr anchor="b"/>
          <a:lstStyle>
            <a:lvl1pPr>
              <a:lnSpc>
                <a:spcPct val="90000"/>
              </a:lnSpc>
              <a:defRPr sz="1800" b="1" baseline="0"/>
            </a:lvl1pPr>
          </a:lstStyle>
          <a:p>
            <a:pPr lvl="0"/>
            <a:r>
              <a:rPr lang="en-US" dirty="0"/>
              <a:t>Text: Product Name Use Cases</a:t>
            </a:r>
          </a:p>
        </p:txBody>
      </p:sp>
      <p:sp>
        <p:nvSpPr>
          <p:cNvPr id="28" name="Text Placeholder 27"/>
          <p:cNvSpPr>
            <a:spLocks noGrp="1"/>
          </p:cNvSpPr>
          <p:nvPr>
            <p:ph type="body" sz="quarter" idx="26" hasCustomPrompt="1"/>
          </p:nvPr>
        </p:nvSpPr>
        <p:spPr>
          <a:xfrm>
            <a:off x="5343175" y="1419286"/>
            <a:ext cx="4227780" cy="466725"/>
          </a:xfrm>
        </p:spPr>
        <p:txBody>
          <a:bodyPr anchor="b"/>
          <a:lstStyle>
            <a:lvl1pPr>
              <a:lnSpc>
                <a:spcPct val="90000"/>
              </a:lnSpc>
              <a:defRPr sz="1800" b="1" baseline="0"/>
            </a:lvl1pPr>
          </a:lstStyle>
          <a:p>
            <a:pPr lvl="0"/>
            <a:r>
              <a:rPr lang="en-US" dirty="0"/>
              <a:t>Text: Business Results</a:t>
            </a:r>
          </a:p>
        </p:txBody>
      </p:sp>
      <p:sp>
        <p:nvSpPr>
          <p:cNvPr id="20" name="Rounded Rectangle 19"/>
          <p:cNvSpPr/>
          <p:nvPr userDrawn="1"/>
        </p:nvSpPr>
        <p:spPr>
          <a:xfrm flipV="1">
            <a:off x="531476" y="189485"/>
            <a:ext cx="1141632" cy="1135756"/>
          </a:xfrm>
          <a:prstGeom prst="roundRect">
            <a:avLst>
              <a:gd name="adj" fmla="val 11122"/>
            </a:avLst>
          </a:prstGeom>
          <a:solidFill>
            <a:schemeClr val="bg1"/>
          </a:solidFill>
          <a:ln>
            <a:noFill/>
          </a:ln>
          <a:effectLst>
            <a:outerShdw blurRad="346075" sx="93000" sy="93000" algn="ctr" rotWithShape="0">
              <a:prstClr val="black">
                <a:alpha val="40000"/>
              </a:prstClr>
            </a:outerShdw>
          </a:effectLst>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b="1" dirty="0">
              <a:solidFill>
                <a:srgbClr val="D0D9DE"/>
              </a:solidFill>
              <a:cs typeface="Salesforce Sans"/>
            </a:endParaRPr>
          </a:p>
        </p:txBody>
      </p:sp>
      <p:sp>
        <p:nvSpPr>
          <p:cNvPr id="18" name="Picture Placeholder 11"/>
          <p:cNvSpPr>
            <a:spLocks noGrp="1"/>
          </p:cNvSpPr>
          <p:nvPr>
            <p:ph type="pic" sz="quarter" idx="20"/>
          </p:nvPr>
        </p:nvSpPr>
        <p:spPr>
          <a:xfrm>
            <a:off x="530153" y="169439"/>
            <a:ext cx="1167426" cy="1155060"/>
          </a:xfrm>
          <a:prstGeom prst="roundRect">
            <a:avLst>
              <a:gd name="adj" fmla="val 10903"/>
            </a:avLst>
          </a:prstGeom>
          <a:solidFill>
            <a:schemeClr val="bg1"/>
          </a:solidFill>
          <a:ln>
            <a:noFill/>
          </a:ln>
          <a:effectLst/>
        </p:spPr>
        <p:txBody>
          <a:bodyPr vert="horz" wrap="square" lIns="0" tIns="0" rIns="0" bIns="0" numCol="1" rtlCol="0" anchor="ctr" anchorCtr="0" compatLnSpc="1">
            <a:prstTxWarp prst="textNoShape">
              <a:avLst/>
            </a:prstTxWarp>
            <a:noAutofit/>
          </a:bodyPr>
          <a:lstStyle>
            <a:lvl1pPr>
              <a:defRPr lang="en-US" sz="1400" noProof="0" dirty="0">
                <a:solidFill>
                  <a:schemeClr val="bg1"/>
                </a:solidFill>
              </a:defRPr>
            </a:lvl1pPr>
          </a:lstStyle>
          <a:p>
            <a:pPr lvl="0" algn="ctr">
              <a:buNone/>
            </a:pPr>
            <a:r>
              <a:rPr lang="en-US" noProof="0"/>
              <a:t>Click icon to add picture</a:t>
            </a:r>
            <a:endParaRPr lang="en-US" noProof="0" dirty="0"/>
          </a:p>
        </p:txBody>
      </p:sp>
      <p:sp>
        <p:nvSpPr>
          <p:cNvPr id="22" name="Text Placeholder 12"/>
          <p:cNvSpPr>
            <a:spLocks noGrp="1"/>
          </p:cNvSpPr>
          <p:nvPr>
            <p:ph type="body" sz="quarter" idx="27"/>
          </p:nvPr>
        </p:nvSpPr>
        <p:spPr>
          <a:xfrm>
            <a:off x="576072" y="5171988"/>
            <a:ext cx="4457628" cy="1372985"/>
          </a:xfrm>
        </p:spPr>
        <p:txBody>
          <a:bodyPr/>
          <a:lstStyle>
            <a:lvl1pPr>
              <a:lnSpc>
                <a:spcPct val="90000"/>
              </a:lnSpc>
              <a:spcBef>
                <a:spcPts val="800"/>
              </a:spcBef>
              <a:spcAft>
                <a:spcPts val="0"/>
              </a:spcAft>
              <a:defRPr sz="1600">
                <a:solidFill>
                  <a:schemeClr val="bg2">
                    <a:lumMod val="75000"/>
                  </a:schemeClr>
                </a:solidFill>
              </a:defRPr>
            </a:lvl1pPr>
            <a:lvl2pPr>
              <a:lnSpc>
                <a:spcPct val="90000"/>
              </a:lnSpc>
              <a:spcBef>
                <a:spcPts val="800"/>
              </a:spcBef>
              <a:spcAft>
                <a:spcPts val="0"/>
              </a:spcAft>
              <a:defRPr sz="1600">
                <a:solidFill>
                  <a:schemeClr val="bg2">
                    <a:lumMod val="75000"/>
                  </a:schemeClr>
                </a:solidFill>
              </a:defRPr>
            </a:lvl2pPr>
            <a:lvl3pPr marL="6350" indent="0">
              <a:lnSpc>
                <a:spcPct val="90000"/>
              </a:lnSpc>
              <a:spcBef>
                <a:spcPts val="800"/>
              </a:spcBef>
              <a:spcAft>
                <a:spcPts val="0"/>
              </a:spcAft>
              <a:buNone/>
              <a:defRPr sz="1400">
                <a:solidFill>
                  <a:schemeClr val="bg2">
                    <a:lumMod val="75000"/>
                  </a:schemeClr>
                </a:solidFill>
              </a:defRPr>
            </a:lvl3pPr>
            <a:lvl4pPr>
              <a:lnSpc>
                <a:spcPct val="90000"/>
              </a:lnSpc>
              <a:spcBef>
                <a:spcPts val="800"/>
              </a:spcBef>
              <a:spcAft>
                <a:spcPts val="0"/>
              </a:spcAft>
              <a:defRPr sz="1600">
                <a:solidFill>
                  <a:schemeClr val="bg2">
                    <a:lumMod val="75000"/>
                  </a:schemeClr>
                </a:solidFill>
              </a:defRPr>
            </a:lvl4pPr>
            <a:lvl5pPr>
              <a:lnSpc>
                <a:spcPct val="90000"/>
              </a:lnSpc>
              <a:spcBef>
                <a:spcPts val="800"/>
              </a:spcBef>
              <a:spcAft>
                <a:spcPts val="0"/>
              </a:spcAft>
              <a:defRPr sz="1600">
                <a:solidFill>
                  <a:srgbClr val="7C868D"/>
                </a:solidFill>
              </a:defRPr>
            </a:lvl5pPr>
          </a:lstStyle>
          <a:p>
            <a:pPr lvl="0"/>
            <a:r>
              <a:rPr lang="en-US"/>
              <a:t>Edit Master text styles</a:t>
            </a:r>
          </a:p>
          <a:p>
            <a:pPr lvl="1"/>
            <a:r>
              <a:rPr lang="en-US"/>
              <a:t>Second level</a:t>
            </a:r>
          </a:p>
          <a:p>
            <a:pPr lvl="2"/>
            <a:r>
              <a:rPr lang="en-US"/>
              <a:t>Third level</a:t>
            </a:r>
          </a:p>
          <a:p>
            <a:pPr lvl="3"/>
            <a:r>
              <a:rPr lang="en-US"/>
              <a:t>Fourth level</a:t>
            </a:r>
          </a:p>
        </p:txBody>
      </p:sp>
      <p:sp>
        <p:nvSpPr>
          <p:cNvPr id="23" name="Text Placeholder 27"/>
          <p:cNvSpPr>
            <a:spLocks noGrp="1"/>
          </p:cNvSpPr>
          <p:nvPr>
            <p:ph type="body" sz="quarter" idx="28" hasCustomPrompt="1"/>
          </p:nvPr>
        </p:nvSpPr>
        <p:spPr>
          <a:xfrm>
            <a:off x="576072" y="4613507"/>
            <a:ext cx="4434537" cy="466725"/>
          </a:xfrm>
        </p:spPr>
        <p:txBody>
          <a:bodyPr anchor="b"/>
          <a:lstStyle>
            <a:lvl1pPr>
              <a:lnSpc>
                <a:spcPct val="90000"/>
              </a:lnSpc>
              <a:defRPr sz="1800" b="1" baseline="0"/>
            </a:lvl1pPr>
          </a:lstStyle>
          <a:p>
            <a:pPr lvl="0"/>
            <a:r>
              <a:rPr lang="en-US" dirty="0"/>
              <a:t>Features or Sub Cloud Products </a:t>
            </a:r>
          </a:p>
        </p:txBody>
      </p:sp>
      <p:pic>
        <p:nvPicPr>
          <p:cNvPr id="16" name="Picture 23" descr="Picture 23"/>
          <p:cNvPicPr>
            <a:picLocks noChangeAspect="1"/>
          </p:cNvPicPr>
          <p:nvPr userDrawn="1"/>
        </p:nvPicPr>
        <p:blipFill>
          <a:blip r:embed="rId2"/>
          <a:stretch>
            <a:fillRect/>
          </a:stretch>
        </p:blipFill>
        <p:spPr>
          <a:xfrm>
            <a:off x="11320472" y="6257915"/>
            <a:ext cx="616302" cy="431413"/>
          </a:xfrm>
          <a:prstGeom prst="rect">
            <a:avLst/>
          </a:prstGeom>
          <a:ln w="12700">
            <a:miter lim="400000"/>
          </a:ln>
        </p:spPr>
      </p:pic>
    </p:spTree>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hank You_slide 2">
    <p:spTree>
      <p:nvGrpSpPr>
        <p:cNvPr id="1" name=""/>
        <p:cNvGrpSpPr/>
        <p:nvPr/>
      </p:nvGrpSpPr>
      <p:grpSpPr>
        <a:xfrm>
          <a:off x="0" y="0"/>
          <a:ext cx="0" cy="0"/>
          <a:chOff x="0" y="0"/>
          <a:chExt cx="0" cy="0"/>
        </a:xfrm>
      </p:grpSpPr>
      <p:pic>
        <p:nvPicPr>
          <p:cNvPr id="14" name="Picture 1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447" y="1840"/>
            <a:ext cx="12208337" cy="6867144"/>
          </a:xfrm>
          <a:prstGeom prst="rect">
            <a:avLst/>
          </a:prstGeom>
        </p:spPr>
      </p:pic>
      <p:grpSp>
        <p:nvGrpSpPr>
          <p:cNvPr id="2" name="Group 1"/>
          <p:cNvGrpSpPr/>
          <p:nvPr userDrawn="1"/>
        </p:nvGrpSpPr>
        <p:grpSpPr>
          <a:xfrm flipH="1">
            <a:off x="9975465" y="568501"/>
            <a:ext cx="1314127" cy="628288"/>
            <a:chOff x="10411287" y="2695706"/>
            <a:chExt cx="1724220" cy="824355"/>
          </a:xfrm>
        </p:grpSpPr>
        <p:sp>
          <p:nvSpPr>
            <p:cNvPr id="19" name="Shape"/>
            <p:cNvSpPr/>
            <p:nvPr userDrawn="1"/>
          </p:nvSpPr>
          <p:spPr>
            <a:xfrm>
              <a:off x="11236572" y="3222619"/>
              <a:ext cx="307644" cy="212898"/>
            </a:xfrm>
            <a:custGeom>
              <a:avLst/>
              <a:gdLst/>
              <a:ahLst/>
              <a:cxnLst>
                <a:cxn ang="0">
                  <a:pos x="wd2" y="hd2"/>
                </a:cxn>
                <a:cxn ang="5400000">
                  <a:pos x="wd2" y="hd2"/>
                </a:cxn>
                <a:cxn ang="10800000">
                  <a:pos x="wd2" y="hd2"/>
                </a:cxn>
                <a:cxn ang="16200000">
                  <a:pos x="wd2" y="hd2"/>
                </a:cxn>
              </a:cxnLst>
              <a:rect l="0" t="0" r="r" b="b"/>
              <a:pathLst>
                <a:path w="21377" h="21275" extrusionOk="0">
                  <a:moveTo>
                    <a:pt x="2169" y="3195"/>
                  </a:moveTo>
                  <a:cubicBezTo>
                    <a:pt x="2127" y="3156"/>
                    <a:pt x="1597" y="2864"/>
                    <a:pt x="919" y="2566"/>
                  </a:cubicBezTo>
                  <a:cubicBezTo>
                    <a:pt x="241" y="2268"/>
                    <a:pt x="-59" y="2181"/>
                    <a:pt x="9" y="1895"/>
                  </a:cubicBezTo>
                  <a:cubicBezTo>
                    <a:pt x="77" y="1609"/>
                    <a:pt x="732" y="1756"/>
                    <a:pt x="1142" y="1597"/>
                  </a:cubicBezTo>
                  <a:cubicBezTo>
                    <a:pt x="1553" y="1437"/>
                    <a:pt x="1678" y="1388"/>
                    <a:pt x="1954" y="869"/>
                  </a:cubicBezTo>
                  <a:cubicBezTo>
                    <a:pt x="2230" y="350"/>
                    <a:pt x="2454" y="-260"/>
                    <a:pt x="3800" y="117"/>
                  </a:cubicBezTo>
                  <a:cubicBezTo>
                    <a:pt x="5145" y="495"/>
                    <a:pt x="5296" y="574"/>
                    <a:pt x="5720" y="1090"/>
                  </a:cubicBezTo>
                  <a:cubicBezTo>
                    <a:pt x="6143" y="1604"/>
                    <a:pt x="6497" y="1854"/>
                    <a:pt x="7067" y="1921"/>
                  </a:cubicBezTo>
                  <a:cubicBezTo>
                    <a:pt x="7636" y="1989"/>
                    <a:pt x="8400" y="1435"/>
                    <a:pt x="9605" y="1761"/>
                  </a:cubicBezTo>
                  <a:cubicBezTo>
                    <a:pt x="10810" y="2086"/>
                    <a:pt x="12586" y="2933"/>
                    <a:pt x="14839" y="5296"/>
                  </a:cubicBezTo>
                  <a:cubicBezTo>
                    <a:pt x="17093" y="7658"/>
                    <a:pt x="17146" y="8011"/>
                    <a:pt x="17422" y="8233"/>
                  </a:cubicBezTo>
                  <a:cubicBezTo>
                    <a:pt x="17698" y="8455"/>
                    <a:pt x="18267" y="8713"/>
                    <a:pt x="18461" y="8832"/>
                  </a:cubicBezTo>
                  <a:cubicBezTo>
                    <a:pt x="18656" y="8952"/>
                    <a:pt x="18777" y="9020"/>
                    <a:pt x="18776" y="9116"/>
                  </a:cubicBezTo>
                  <a:cubicBezTo>
                    <a:pt x="18776" y="9211"/>
                    <a:pt x="20000" y="9520"/>
                    <a:pt x="19223" y="9592"/>
                  </a:cubicBezTo>
                  <a:cubicBezTo>
                    <a:pt x="19632" y="9815"/>
                    <a:pt x="20119" y="10066"/>
                    <a:pt x="19904" y="10153"/>
                  </a:cubicBezTo>
                  <a:cubicBezTo>
                    <a:pt x="19689" y="10242"/>
                    <a:pt x="19521" y="10251"/>
                    <a:pt x="19521" y="10251"/>
                  </a:cubicBezTo>
                  <a:cubicBezTo>
                    <a:pt x="19521" y="10251"/>
                    <a:pt x="20310" y="10854"/>
                    <a:pt x="20322" y="10978"/>
                  </a:cubicBezTo>
                  <a:cubicBezTo>
                    <a:pt x="20333" y="11101"/>
                    <a:pt x="20208" y="11055"/>
                    <a:pt x="19986" y="10997"/>
                  </a:cubicBezTo>
                  <a:cubicBezTo>
                    <a:pt x="19763" y="10938"/>
                    <a:pt x="20926" y="12060"/>
                    <a:pt x="21234" y="12199"/>
                  </a:cubicBezTo>
                  <a:cubicBezTo>
                    <a:pt x="21541" y="12336"/>
                    <a:pt x="21276" y="12333"/>
                    <a:pt x="21159" y="12338"/>
                  </a:cubicBezTo>
                  <a:cubicBezTo>
                    <a:pt x="21042" y="12343"/>
                    <a:pt x="20910" y="12246"/>
                    <a:pt x="20937" y="12375"/>
                  </a:cubicBezTo>
                  <a:cubicBezTo>
                    <a:pt x="20963" y="12504"/>
                    <a:pt x="20905" y="12460"/>
                    <a:pt x="20733" y="12397"/>
                  </a:cubicBezTo>
                  <a:cubicBezTo>
                    <a:pt x="20562" y="12333"/>
                    <a:pt x="20546" y="12327"/>
                    <a:pt x="20219" y="12111"/>
                  </a:cubicBezTo>
                  <a:cubicBezTo>
                    <a:pt x="19892" y="11894"/>
                    <a:pt x="19795" y="11787"/>
                    <a:pt x="19576" y="11802"/>
                  </a:cubicBezTo>
                  <a:cubicBezTo>
                    <a:pt x="19358" y="11816"/>
                    <a:pt x="19458" y="11997"/>
                    <a:pt x="19159" y="11718"/>
                  </a:cubicBezTo>
                  <a:cubicBezTo>
                    <a:pt x="18860" y="11441"/>
                    <a:pt x="18876" y="11256"/>
                    <a:pt x="18466" y="11224"/>
                  </a:cubicBezTo>
                  <a:cubicBezTo>
                    <a:pt x="18057" y="11192"/>
                    <a:pt x="17749" y="11055"/>
                    <a:pt x="17393" y="11090"/>
                  </a:cubicBezTo>
                  <a:cubicBezTo>
                    <a:pt x="17038" y="11126"/>
                    <a:pt x="16781" y="11079"/>
                    <a:pt x="16570" y="11049"/>
                  </a:cubicBezTo>
                  <a:cubicBezTo>
                    <a:pt x="16359" y="11019"/>
                    <a:pt x="16262" y="10912"/>
                    <a:pt x="16177" y="10832"/>
                  </a:cubicBezTo>
                  <a:cubicBezTo>
                    <a:pt x="16091" y="10753"/>
                    <a:pt x="15970" y="10780"/>
                    <a:pt x="15747" y="10817"/>
                  </a:cubicBezTo>
                  <a:cubicBezTo>
                    <a:pt x="15525" y="10854"/>
                    <a:pt x="13828" y="10586"/>
                    <a:pt x="13828" y="10586"/>
                  </a:cubicBezTo>
                  <a:cubicBezTo>
                    <a:pt x="13828" y="10586"/>
                    <a:pt x="14098" y="11211"/>
                    <a:pt x="13412" y="11149"/>
                  </a:cubicBezTo>
                  <a:cubicBezTo>
                    <a:pt x="13420" y="11749"/>
                    <a:pt x="13310" y="11995"/>
                    <a:pt x="12991" y="11925"/>
                  </a:cubicBezTo>
                  <a:cubicBezTo>
                    <a:pt x="12968" y="12419"/>
                    <a:pt x="12729" y="12737"/>
                    <a:pt x="12386" y="12610"/>
                  </a:cubicBezTo>
                  <a:cubicBezTo>
                    <a:pt x="12294" y="13030"/>
                    <a:pt x="12227" y="13316"/>
                    <a:pt x="11786" y="13177"/>
                  </a:cubicBezTo>
                  <a:cubicBezTo>
                    <a:pt x="11639" y="13720"/>
                    <a:pt x="11444" y="13696"/>
                    <a:pt x="11350" y="13661"/>
                  </a:cubicBezTo>
                  <a:cubicBezTo>
                    <a:pt x="11257" y="13627"/>
                    <a:pt x="11249" y="13767"/>
                    <a:pt x="11249" y="13767"/>
                  </a:cubicBezTo>
                  <a:cubicBezTo>
                    <a:pt x="11249" y="13767"/>
                    <a:pt x="11425" y="15290"/>
                    <a:pt x="10908" y="14932"/>
                  </a:cubicBezTo>
                  <a:cubicBezTo>
                    <a:pt x="10949" y="15448"/>
                    <a:pt x="10811" y="16401"/>
                    <a:pt x="10415" y="16016"/>
                  </a:cubicBezTo>
                  <a:cubicBezTo>
                    <a:pt x="10349" y="16757"/>
                    <a:pt x="10108" y="17360"/>
                    <a:pt x="9809" y="17082"/>
                  </a:cubicBezTo>
                  <a:cubicBezTo>
                    <a:pt x="9594" y="18006"/>
                    <a:pt x="9487" y="18326"/>
                    <a:pt x="9047" y="18091"/>
                  </a:cubicBezTo>
                  <a:cubicBezTo>
                    <a:pt x="8919" y="18618"/>
                    <a:pt x="8544" y="19698"/>
                    <a:pt x="8180" y="18943"/>
                  </a:cubicBezTo>
                  <a:cubicBezTo>
                    <a:pt x="7877" y="19619"/>
                    <a:pt x="7420" y="20406"/>
                    <a:pt x="7317" y="19962"/>
                  </a:cubicBezTo>
                  <a:cubicBezTo>
                    <a:pt x="7213" y="19517"/>
                    <a:pt x="7159" y="19449"/>
                    <a:pt x="7159" y="19449"/>
                  </a:cubicBezTo>
                  <a:cubicBezTo>
                    <a:pt x="7159" y="19449"/>
                    <a:pt x="7088" y="20498"/>
                    <a:pt x="6369" y="20806"/>
                  </a:cubicBezTo>
                  <a:cubicBezTo>
                    <a:pt x="6209" y="20580"/>
                    <a:pt x="6269" y="19599"/>
                    <a:pt x="6269" y="19599"/>
                  </a:cubicBezTo>
                  <a:cubicBezTo>
                    <a:pt x="6269" y="19599"/>
                    <a:pt x="5650" y="21018"/>
                    <a:pt x="5437" y="21179"/>
                  </a:cubicBezTo>
                  <a:cubicBezTo>
                    <a:pt x="5226" y="21340"/>
                    <a:pt x="5175" y="21250"/>
                    <a:pt x="5175" y="21250"/>
                  </a:cubicBezTo>
                  <a:cubicBezTo>
                    <a:pt x="5175" y="21250"/>
                    <a:pt x="5195" y="20492"/>
                    <a:pt x="5362" y="19837"/>
                  </a:cubicBezTo>
                  <a:cubicBezTo>
                    <a:pt x="4996" y="20490"/>
                    <a:pt x="4493" y="21165"/>
                    <a:pt x="4321" y="21197"/>
                  </a:cubicBezTo>
                  <a:cubicBezTo>
                    <a:pt x="4149" y="21229"/>
                    <a:pt x="4113" y="21335"/>
                    <a:pt x="4149" y="21229"/>
                  </a:cubicBezTo>
                  <a:cubicBezTo>
                    <a:pt x="4185" y="21123"/>
                    <a:pt x="4574" y="19689"/>
                    <a:pt x="4574" y="19689"/>
                  </a:cubicBezTo>
                  <a:cubicBezTo>
                    <a:pt x="4574" y="19689"/>
                    <a:pt x="3950" y="20390"/>
                    <a:pt x="3704" y="20467"/>
                  </a:cubicBezTo>
                  <a:cubicBezTo>
                    <a:pt x="3457" y="20543"/>
                    <a:pt x="3746" y="19766"/>
                    <a:pt x="3782" y="19659"/>
                  </a:cubicBezTo>
                  <a:cubicBezTo>
                    <a:pt x="3817" y="19552"/>
                    <a:pt x="5167" y="15439"/>
                    <a:pt x="5488" y="14291"/>
                  </a:cubicBezTo>
                  <a:cubicBezTo>
                    <a:pt x="5810" y="13143"/>
                    <a:pt x="6572" y="10366"/>
                    <a:pt x="6722" y="9991"/>
                  </a:cubicBezTo>
                  <a:cubicBezTo>
                    <a:pt x="6872" y="9616"/>
                    <a:pt x="7064" y="9377"/>
                    <a:pt x="7064" y="9377"/>
                  </a:cubicBezTo>
                  <a:cubicBezTo>
                    <a:pt x="7064" y="9377"/>
                    <a:pt x="6856" y="8033"/>
                    <a:pt x="7489" y="6905"/>
                  </a:cubicBezTo>
                  <a:cubicBezTo>
                    <a:pt x="6909" y="6619"/>
                    <a:pt x="6939" y="6917"/>
                    <a:pt x="6306" y="6086"/>
                  </a:cubicBezTo>
                  <a:cubicBezTo>
                    <a:pt x="5673" y="5254"/>
                    <a:pt x="5288" y="5089"/>
                    <a:pt x="4976" y="4973"/>
                  </a:cubicBezTo>
                  <a:cubicBezTo>
                    <a:pt x="4664" y="4858"/>
                    <a:pt x="4591" y="4711"/>
                    <a:pt x="4439" y="4631"/>
                  </a:cubicBezTo>
                  <a:cubicBezTo>
                    <a:pt x="4287" y="4551"/>
                    <a:pt x="3554" y="4281"/>
                    <a:pt x="3204" y="4008"/>
                  </a:cubicBezTo>
                  <a:cubicBezTo>
                    <a:pt x="2854" y="3735"/>
                    <a:pt x="2169" y="3195"/>
                    <a:pt x="2169" y="3195"/>
                  </a:cubicBezTo>
                  <a:close/>
                </a:path>
              </a:pathLst>
            </a:custGeom>
            <a:solidFill>
              <a:srgbClr val="3E6E84"/>
            </a:solidFill>
            <a:ln w="12700">
              <a:miter lim="400000"/>
            </a:ln>
          </p:spPr>
          <p:txBody>
            <a:bodyPr lIns="9523" tIns="9523" rIns="9523" bIns="9523" anchor="ctr"/>
            <a:lstStyle/>
            <a:p>
              <a:pPr defTabSz="114277">
                <a:defRPr sz="1400" spc="0">
                  <a:effectLst>
                    <a:outerShdw blurRad="38100" dist="12700" dir="5400000" rotWithShape="0">
                      <a:srgbClr val="000000">
                        <a:alpha val="50000"/>
                      </a:srgbClr>
                    </a:outerShdw>
                  </a:effectLst>
                  <a:latin typeface="Gill Sans"/>
                  <a:ea typeface="Gill Sans"/>
                  <a:cs typeface="Gill Sans"/>
                  <a:sym typeface="Gill Sans"/>
                </a:defRPr>
              </a:pPr>
              <a:endParaRPr sz="700"/>
            </a:p>
          </p:txBody>
        </p:sp>
        <p:sp>
          <p:nvSpPr>
            <p:cNvPr id="20" name="Shape"/>
            <p:cNvSpPr/>
            <p:nvPr userDrawn="1"/>
          </p:nvSpPr>
          <p:spPr>
            <a:xfrm>
              <a:off x="11769834" y="3286102"/>
              <a:ext cx="365673" cy="233959"/>
            </a:xfrm>
            <a:custGeom>
              <a:avLst/>
              <a:gdLst/>
              <a:ahLst/>
              <a:cxnLst>
                <a:cxn ang="0">
                  <a:pos x="wd2" y="hd2"/>
                </a:cxn>
                <a:cxn ang="5400000">
                  <a:pos x="wd2" y="hd2"/>
                </a:cxn>
                <a:cxn ang="10800000">
                  <a:pos x="wd2" y="hd2"/>
                </a:cxn>
                <a:cxn ang="16200000">
                  <a:pos x="wd2" y="hd2"/>
                </a:cxn>
              </a:cxnLst>
              <a:rect l="0" t="0" r="r" b="b"/>
              <a:pathLst>
                <a:path w="21143" h="20614" extrusionOk="0">
                  <a:moveTo>
                    <a:pt x="6549" y="3746"/>
                  </a:moveTo>
                  <a:cubicBezTo>
                    <a:pt x="6549" y="3746"/>
                    <a:pt x="4970" y="1724"/>
                    <a:pt x="3293" y="1769"/>
                  </a:cubicBezTo>
                  <a:cubicBezTo>
                    <a:pt x="1615" y="1814"/>
                    <a:pt x="2234" y="3607"/>
                    <a:pt x="934" y="3801"/>
                  </a:cubicBezTo>
                  <a:cubicBezTo>
                    <a:pt x="-365" y="3994"/>
                    <a:pt x="-227" y="4428"/>
                    <a:pt x="844" y="4789"/>
                  </a:cubicBezTo>
                  <a:cubicBezTo>
                    <a:pt x="1916" y="5150"/>
                    <a:pt x="2102" y="4960"/>
                    <a:pt x="2402" y="5340"/>
                  </a:cubicBezTo>
                  <a:cubicBezTo>
                    <a:pt x="2703" y="5721"/>
                    <a:pt x="3166" y="6049"/>
                    <a:pt x="3814" y="6303"/>
                  </a:cubicBezTo>
                  <a:cubicBezTo>
                    <a:pt x="4463" y="6556"/>
                    <a:pt x="5079" y="6885"/>
                    <a:pt x="5353" y="7314"/>
                  </a:cubicBezTo>
                  <a:cubicBezTo>
                    <a:pt x="5626" y="7743"/>
                    <a:pt x="6672" y="9733"/>
                    <a:pt x="7368" y="10386"/>
                  </a:cubicBezTo>
                  <a:cubicBezTo>
                    <a:pt x="8064" y="11038"/>
                    <a:pt x="8267" y="11322"/>
                    <a:pt x="8267" y="11322"/>
                  </a:cubicBezTo>
                  <a:cubicBezTo>
                    <a:pt x="8267" y="11322"/>
                    <a:pt x="7866" y="12101"/>
                    <a:pt x="7974" y="13167"/>
                  </a:cubicBezTo>
                  <a:cubicBezTo>
                    <a:pt x="8083" y="14233"/>
                    <a:pt x="8135" y="14722"/>
                    <a:pt x="8138" y="14811"/>
                  </a:cubicBezTo>
                  <a:cubicBezTo>
                    <a:pt x="8143" y="14901"/>
                    <a:pt x="7862" y="15201"/>
                    <a:pt x="7836" y="16155"/>
                  </a:cubicBezTo>
                  <a:cubicBezTo>
                    <a:pt x="7809" y="17110"/>
                    <a:pt x="7868" y="19035"/>
                    <a:pt x="7866" y="19502"/>
                  </a:cubicBezTo>
                  <a:cubicBezTo>
                    <a:pt x="7864" y="19969"/>
                    <a:pt x="7791" y="20291"/>
                    <a:pt x="7772" y="20401"/>
                  </a:cubicBezTo>
                  <a:cubicBezTo>
                    <a:pt x="7754" y="20511"/>
                    <a:pt x="8400" y="20092"/>
                    <a:pt x="8491" y="20010"/>
                  </a:cubicBezTo>
                  <a:cubicBezTo>
                    <a:pt x="8582" y="19928"/>
                    <a:pt x="8557" y="20299"/>
                    <a:pt x="8768" y="20528"/>
                  </a:cubicBezTo>
                  <a:cubicBezTo>
                    <a:pt x="8979" y="20757"/>
                    <a:pt x="9143" y="20470"/>
                    <a:pt x="9261" y="20341"/>
                  </a:cubicBezTo>
                  <a:cubicBezTo>
                    <a:pt x="9378" y="20211"/>
                    <a:pt x="9552" y="20543"/>
                    <a:pt x="9743" y="20325"/>
                  </a:cubicBezTo>
                  <a:cubicBezTo>
                    <a:pt x="9933" y="20106"/>
                    <a:pt x="10021" y="19818"/>
                    <a:pt x="10021" y="19818"/>
                  </a:cubicBezTo>
                  <a:cubicBezTo>
                    <a:pt x="10021" y="19818"/>
                    <a:pt x="10004" y="20368"/>
                    <a:pt x="10366" y="20159"/>
                  </a:cubicBezTo>
                  <a:cubicBezTo>
                    <a:pt x="10728" y="19949"/>
                    <a:pt x="10847" y="19586"/>
                    <a:pt x="10883" y="19484"/>
                  </a:cubicBezTo>
                  <a:cubicBezTo>
                    <a:pt x="10919" y="19381"/>
                    <a:pt x="11152" y="19823"/>
                    <a:pt x="11343" y="19605"/>
                  </a:cubicBezTo>
                  <a:cubicBezTo>
                    <a:pt x="11533" y="19387"/>
                    <a:pt x="11615" y="19010"/>
                    <a:pt x="11615" y="19010"/>
                  </a:cubicBezTo>
                  <a:cubicBezTo>
                    <a:pt x="11615" y="19010"/>
                    <a:pt x="11721" y="19519"/>
                    <a:pt x="11957" y="19261"/>
                  </a:cubicBezTo>
                  <a:cubicBezTo>
                    <a:pt x="12193" y="19002"/>
                    <a:pt x="12202" y="18947"/>
                    <a:pt x="12257" y="18735"/>
                  </a:cubicBezTo>
                  <a:cubicBezTo>
                    <a:pt x="12312" y="18522"/>
                    <a:pt x="12443" y="18544"/>
                    <a:pt x="12515" y="18455"/>
                  </a:cubicBezTo>
                  <a:cubicBezTo>
                    <a:pt x="12588" y="18367"/>
                    <a:pt x="12634" y="18093"/>
                    <a:pt x="12635" y="17976"/>
                  </a:cubicBezTo>
                  <a:cubicBezTo>
                    <a:pt x="12635" y="17859"/>
                    <a:pt x="12889" y="17607"/>
                    <a:pt x="12858" y="17449"/>
                  </a:cubicBezTo>
                  <a:cubicBezTo>
                    <a:pt x="12827" y="17291"/>
                    <a:pt x="12791" y="17159"/>
                    <a:pt x="12950" y="17134"/>
                  </a:cubicBezTo>
                  <a:cubicBezTo>
                    <a:pt x="13107" y="17108"/>
                    <a:pt x="13230" y="16951"/>
                    <a:pt x="13172" y="16723"/>
                  </a:cubicBezTo>
                  <a:cubicBezTo>
                    <a:pt x="13115" y="16496"/>
                    <a:pt x="13156" y="16366"/>
                    <a:pt x="13219" y="16216"/>
                  </a:cubicBezTo>
                  <a:cubicBezTo>
                    <a:pt x="13283" y="16065"/>
                    <a:pt x="13172" y="15817"/>
                    <a:pt x="13118" y="15795"/>
                  </a:cubicBezTo>
                  <a:cubicBezTo>
                    <a:pt x="13063" y="15774"/>
                    <a:pt x="13177" y="15555"/>
                    <a:pt x="13412" y="15414"/>
                  </a:cubicBezTo>
                  <a:cubicBezTo>
                    <a:pt x="13647" y="15271"/>
                    <a:pt x="13647" y="15271"/>
                    <a:pt x="13693" y="15114"/>
                  </a:cubicBezTo>
                  <a:cubicBezTo>
                    <a:pt x="13739" y="14956"/>
                    <a:pt x="13672" y="14901"/>
                    <a:pt x="13794" y="14744"/>
                  </a:cubicBezTo>
                  <a:cubicBezTo>
                    <a:pt x="13916" y="14587"/>
                    <a:pt x="13853" y="14737"/>
                    <a:pt x="13926" y="14415"/>
                  </a:cubicBezTo>
                  <a:cubicBezTo>
                    <a:pt x="14000" y="14093"/>
                    <a:pt x="14104" y="13929"/>
                    <a:pt x="14104" y="13929"/>
                  </a:cubicBezTo>
                  <a:cubicBezTo>
                    <a:pt x="14104" y="13929"/>
                    <a:pt x="14680" y="14155"/>
                    <a:pt x="15181" y="14029"/>
                  </a:cubicBezTo>
                  <a:cubicBezTo>
                    <a:pt x="15683" y="13904"/>
                    <a:pt x="15710" y="13739"/>
                    <a:pt x="15917" y="13879"/>
                  </a:cubicBezTo>
                  <a:cubicBezTo>
                    <a:pt x="16124" y="14018"/>
                    <a:pt x="16255" y="13806"/>
                    <a:pt x="17652" y="14177"/>
                  </a:cubicBezTo>
                  <a:cubicBezTo>
                    <a:pt x="19048" y="14548"/>
                    <a:pt x="19059" y="14260"/>
                    <a:pt x="19445" y="14470"/>
                  </a:cubicBezTo>
                  <a:cubicBezTo>
                    <a:pt x="19832" y="14680"/>
                    <a:pt x="19814" y="14673"/>
                    <a:pt x="20228" y="14952"/>
                  </a:cubicBezTo>
                  <a:cubicBezTo>
                    <a:pt x="20642" y="15231"/>
                    <a:pt x="20624" y="15107"/>
                    <a:pt x="20930" y="15344"/>
                  </a:cubicBezTo>
                  <a:cubicBezTo>
                    <a:pt x="21235" y="15580"/>
                    <a:pt x="21200" y="15333"/>
                    <a:pt x="20908" y="15013"/>
                  </a:cubicBezTo>
                  <a:cubicBezTo>
                    <a:pt x="20616" y="14695"/>
                    <a:pt x="20425" y="14356"/>
                    <a:pt x="20204" y="14182"/>
                  </a:cubicBezTo>
                  <a:cubicBezTo>
                    <a:pt x="19984" y="14008"/>
                    <a:pt x="19432" y="13528"/>
                    <a:pt x="19364" y="13473"/>
                  </a:cubicBezTo>
                  <a:cubicBezTo>
                    <a:pt x="19297" y="13417"/>
                    <a:pt x="19747" y="13477"/>
                    <a:pt x="19747" y="13477"/>
                  </a:cubicBezTo>
                  <a:cubicBezTo>
                    <a:pt x="19747" y="13477"/>
                    <a:pt x="19474" y="13048"/>
                    <a:pt x="19289" y="13005"/>
                  </a:cubicBezTo>
                  <a:cubicBezTo>
                    <a:pt x="19105" y="12961"/>
                    <a:pt x="18754" y="12649"/>
                    <a:pt x="18677" y="12648"/>
                  </a:cubicBezTo>
                  <a:cubicBezTo>
                    <a:pt x="18601" y="12648"/>
                    <a:pt x="18907" y="12650"/>
                    <a:pt x="18993" y="12597"/>
                  </a:cubicBezTo>
                  <a:cubicBezTo>
                    <a:pt x="19079" y="12543"/>
                    <a:pt x="19237" y="12516"/>
                    <a:pt x="18922" y="12335"/>
                  </a:cubicBezTo>
                  <a:cubicBezTo>
                    <a:pt x="18608" y="12153"/>
                    <a:pt x="18266" y="11785"/>
                    <a:pt x="17875" y="11720"/>
                  </a:cubicBezTo>
                  <a:cubicBezTo>
                    <a:pt x="17482" y="11654"/>
                    <a:pt x="17097" y="11093"/>
                    <a:pt x="16698" y="10615"/>
                  </a:cubicBezTo>
                  <a:cubicBezTo>
                    <a:pt x="16298" y="10137"/>
                    <a:pt x="16209" y="9868"/>
                    <a:pt x="15760" y="9458"/>
                  </a:cubicBezTo>
                  <a:cubicBezTo>
                    <a:pt x="15311" y="9049"/>
                    <a:pt x="14997" y="8633"/>
                    <a:pt x="14673" y="8389"/>
                  </a:cubicBezTo>
                  <a:cubicBezTo>
                    <a:pt x="14350" y="8146"/>
                    <a:pt x="14157" y="7924"/>
                    <a:pt x="14041" y="7703"/>
                  </a:cubicBezTo>
                  <a:cubicBezTo>
                    <a:pt x="13924" y="7482"/>
                    <a:pt x="13948" y="7111"/>
                    <a:pt x="13756" y="6773"/>
                  </a:cubicBezTo>
                  <a:cubicBezTo>
                    <a:pt x="13564" y="6434"/>
                    <a:pt x="13322" y="5813"/>
                    <a:pt x="13057" y="5563"/>
                  </a:cubicBezTo>
                  <a:cubicBezTo>
                    <a:pt x="12792" y="5313"/>
                    <a:pt x="12438" y="5028"/>
                    <a:pt x="12262" y="4929"/>
                  </a:cubicBezTo>
                  <a:cubicBezTo>
                    <a:pt x="12087" y="4832"/>
                    <a:pt x="11956" y="4693"/>
                    <a:pt x="11889" y="4638"/>
                  </a:cubicBezTo>
                  <a:cubicBezTo>
                    <a:pt x="11821" y="4582"/>
                    <a:pt x="11975" y="4467"/>
                    <a:pt x="11764" y="4237"/>
                  </a:cubicBezTo>
                  <a:cubicBezTo>
                    <a:pt x="11553" y="4009"/>
                    <a:pt x="11369" y="3732"/>
                    <a:pt x="11226" y="3675"/>
                  </a:cubicBezTo>
                  <a:cubicBezTo>
                    <a:pt x="11081" y="3619"/>
                    <a:pt x="11207" y="2645"/>
                    <a:pt x="10187" y="3006"/>
                  </a:cubicBezTo>
                  <a:cubicBezTo>
                    <a:pt x="10135" y="2400"/>
                    <a:pt x="10146" y="1995"/>
                    <a:pt x="9445" y="2394"/>
                  </a:cubicBezTo>
                  <a:cubicBezTo>
                    <a:pt x="9250" y="1732"/>
                    <a:pt x="9261" y="1210"/>
                    <a:pt x="8636" y="1843"/>
                  </a:cubicBezTo>
                  <a:cubicBezTo>
                    <a:pt x="8104" y="903"/>
                    <a:pt x="7773" y="13"/>
                    <a:pt x="7408" y="1157"/>
                  </a:cubicBezTo>
                  <a:cubicBezTo>
                    <a:pt x="7100" y="364"/>
                    <a:pt x="6708" y="-843"/>
                    <a:pt x="6611" y="874"/>
                  </a:cubicBezTo>
                  <a:cubicBezTo>
                    <a:pt x="6513" y="2591"/>
                    <a:pt x="6549" y="3746"/>
                    <a:pt x="6549" y="3746"/>
                  </a:cubicBezTo>
                  <a:close/>
                </a:path>
              </a:pathLst>
            </a:custGeom>
            <a:solidFill>
              <a:srgbClr val="3E6E84"/>
            </a:solidFill>
            <a:ln w="12700">
              <a:miter lim="400000"/>
            </a:ln>
          </p:spPr>
          <p:txBody>
            <a:bodyPr lIns="9523" tIns="9523" rIns="9523" bIns="9523" anchor="ctr"/>
            <a:lstStyle/>
            <a:p>
              <a:pPr defTabSz="114277">
                <a:defRPr sz="1400" spc="0">
                  <a:effectLst>
                    <a:outerShdw blurRad="38100" dist="12700" dir="5400000" rotWithShape="0">
                      <a:srgbClr val="000000">
                        <a:alpha val="50000"/>
                      </a:srgbClr>
                    </a:outerShdw>
                  </a:effectLst>
                  <a:latin typeface="Gill Sans"/>
                  <a:ea typeface="Gill Sans"/>
                  <a:cs typeface="Gill Sans"/>
                  <a:sym typeface="Gill Sans"/>
                </a:defRPr>
              </a:pPr>
              <a:endParaRPr sz="700"/>
            </a:p>
          </p:txBody>
        </p:sp>
        <p:sp>
          <p:nvSpPr>
            <p:cNvPr id="21" name="Shape"/>
            <p:cNvSpPr/>
            <p:nvPr userDrawn="1"/>
          </p:nvSpPr>
          <p:spPr>
            <a:xfrm>
              <a:off x="10411287" y="2695706"/>
              <a:ext cx="337358" cy="316900"/>
            </a:xfrm>
            <a:custGeom>
              <a:avLst/>
              <a:gdLst/>
              <a:ahLst/>
              <a:cxnLst>
                <a:cxn ang="0">
                  <a:pos x="wd2" y="hd2"/>
                </a:cxn>
                <a:cxn ang="5400000">
                  <a:pos x="wd2" y="hd2"/>
                </a:cxn>
                <a:cxn ang="10800000">
                  <a:pos x="wd2" y="hd2"/>
                </a:cxn>
                <a:cxn ang="16200000">
                  <a:pos x="wd2" y="hd2"/>
                </a:cxn>
              </a:cxnLst>
              <a:rect l="0" t="0" r="r" b="b"/>
              <a:pathLst>
                <a:path w="20764" h="21314" extrusionOk="0">
                  <a:moveTo>
                    <a:pt x="7748" y="13862"/>
                  </a:moveTo>
                  <a:cubicBezTo>
                    <a:pt x="7581" y="13891"/>
                    <a:pt x="7081" y="14159"/>
                    <a:pt x="6912" y="14057"/>
                  </a:cubicBezTo>
                  <a:cubicBezTo>
                    <a:pt x="6744" y="13954"/>
                    <a:pt x="6574" y="13773"/>
                    <a:pt x="6381" y="13697"/>
                  </a:cubicBezTo>
                  <a:cubicBezTo>
                    <a:pt x="6189" y="13621"/>
                    <a:pt x="5821" y="12814"/>
                    <a:pt x="4526" y="12753"/>
                  </a:cubicBezTo>
                  <a:cubicBezTo>
                    <a:pt x="3233" y="12691"/>
                    <a:pt x="2634" y="12751"/>
                    <a:pt x="2164" y="13594"/>
                  </a:cubicBezTo>
                  <a:cubicBezTo>
                    <a:pt x="1694" y="14438"/>
                    <a:pt x="1193" y="14575"/>
                    <a:pt x="716" y="14765"/>
                  </a:cubicBezTo>
                  <a:cubicBezTo>
                    <a:pt x="239" y="14954"/>
                    <a:pt x="-763" y="15334"/>
                    <a:pt x="1010" y="15363"/>
                  </a:cubicBezTo>
                  <a:cubicBezTo>
                    <a:pt x="2783" y="15393"/>
                    <a:pt x="2855" y="15418"/>
                    <a:pt x="3095" y="15441"/>
                  </a:cubicBezTo>
                  <a:cubicBezTo>
                    <a:pt x="3335" y="15464"/>
                    <a:pt x="3911" y="15587"/>
                    <a:pt x="4150" y="15636"/>
                  </a:cubicBezTo>
                  <a:cubicBezTo>
                    <a:pt x="4391" y="15686"/>
                    <a:pt x="4848" y="15863"/>
                    <a:pt x="5161" y="15990"/>
                  </a:cubicBezTo>
                  <a:cubicBezTo>
                    <a:pt x="5474" y="16117"/>
                    <a:pt x="5665" y="16088"/>
                    <a:pt x="5858" y="16190"/>
                  </a:cubicBezTo>
                  <a:cubicBezTo>
                    <a:pt x="6050" y="16292"/>
                    <a:pt x="6412" y="16471"/>
                    <a:pt x="6822" y="16779"/>
                  </a:cubicBezTo>
                  <a:cubicBezTo>
                    <a:pt x="7233" y="17088"/>
                    <a:pt x="7570" y="17267"/>
                    <a:pt x="7907" y="17420"/>
                  </a:cubicBezTo>
                  <a:cubicBezTo>
                    <a:pt x="8244" y="17573"/>
                    <a:pt x="8678" y="17776"/>
                    <a:pt x="9015" y="17981"/>
                  </a:cubicBezTo>
                  <a:cubicBezTo>
                    <a:pt x="9353" y="18186"/>
                    <a:pt x="10268" y="18619"/>
                    <a:pt x="10700" y="18744"/>
                  </a:cubicBezTo>
                  <a:cubicBezTo>
                    <a:pt x="11133" y="18870"/>
                    <a:pt x="12359" y="19273"/>
                    <a:pt x="12767" y="19346"/>
                  </a:cubicBezTo>
                  <a:cubicBezTo>
                    <a:pt x="13175" y="19419"/>
                    <a:pt x="14133" y="19406"/>
                    <a:pt x="14420" y="19403"/>
                  </a:cubicBezTo>
                  <a:cubicBezTo>
                    <a:pt x="14707" y="19399"/>
                    <a:pt x="15905" y="19358"/>
                    <a:pt x="15905" y="19358"/>
                  </a:cubicBezTo>
                  <a:cubicBezTo>
                    <a:pt x="15905" y="19358"/>
                    <a:pt x="16104" y="20009"/>
                    <a:pt x="16679" y="20028"/>
                  </a:cubicBezTo>
                  <a:cubicBezTo>
                    <a:pt x="17254" y="20046"/>
                    <a:pt x="18504" y="20423"/>
                    <a:pt x="18960" y="20548"/>
                  </a:cubicBezTo>
                  <a:cubicBezTo>
                    <a:pt x="19416" y="20673"/>
                    <a:pt x="19585" y="20723"/>
                    <a:pt x="19801" y="20798"/>
                  </a:cubicBezTo>
                  <a:cubicBezTo>
                    <a:pt x="20018" y="20874"/>
                    <a:pt x="19921" y="20797"/>
                    <a:pt x="20210" y="20976"/>
                  </a:cubicBezTo>
                  <a:cubicBezTo>
                    <a:pt x="20499" y="21156"/>
                    <a:pt x="20597" y="21285"/>
                    <a:pt x="20717" y="21310"/>
                  </a:cubicBezTo>
                  <a:cubicBezTo>
                    <a:pt x="20837" y="21335"/>
                    <a:pt x="20692" y="21206"/>
                    <a:pt x="20642" y="20997"/>
                  </a:cubicBezTo>
                  <a:cubicBezTo>
                    <a:pt x="20592" y="20788"/>
                    <a:pt x="20543" y="20711"/>
                    <a:pt x="20421" y="20529"/>
                  </a:cubicBezTo>
                  <a:cubicBezTo>
                    <a:pt x="20299" y="20347"/>
                    <a:pt x="20081" y="20167"/>
                    <a:pt x="20249" y="20191"/>
                  </a:cubicBezTo>
                  <a:cubicBezTo>
                    <a:pt x="20417" y="20214"/>
                    <a:pt x="20610" y="20291"/>
                    <a:pt x="20368" y="20058"/>
                  </a:cubicBezTo>
                  <a:cubicBezTo>
                    <a:pt x="20126" y="19826"/>
                    <a:pt x="19981" y="19775"/>
                    <a:pt x="19860" y="19646"/>
                  </a:cubicBezTo>
                  <a:cubicBezTo>
                    <a:pt x="19739" y="19517"/>
                    <a:pt x="20004" y="19644"/>
                    <a:pt x="19954" y="19513"/>
                  </a:cubicBezTo>
                  <a:cubicBezTo>
                    <a:pt x="19905" y="19384"/>
                    <a:pt x="19616" y="19257"/>
                    <a:pt x="19495" y="19127"/>
                  </a:cubicBezTo>
                  <a:cubicBezTo>
                    <a:pt x="19374" y="18999"/>
                    <a:pt x="19254" y="18921"/>
                    <a:pt x="19254" y="18921"/>
                  </a:cubicBezTo>
                  <a:cubicBezTo>
                    <a:pt x="19254" y="18921"/>
                    <a:pt x="19854" y="19018"/>
                    <a:pt x="19973" y="19016"/>
                  </a:cubicBezTo>
                  <a:cubicBezTo>
                    <a:pt x="20093" y="19014"/>
                    <a:pt x="19876" y="18887"/>
                    <a:pt x="19611" y="18707"/>
                  </a:cubicBezTo>
                  <a:cubicBezTo>
                    <a:pt x="19345" y="18527"/>
                    <a:pt x="19152" y="18399"/>
                    <a:pt x="18983" y="18296"/>
                  </a:cubicBezTo>
                  <a:cubicBezTo>
                    <a:pt x="18814" y="18194"/>
                    <a:pt x="18453" y="18015"/>
                    <a:pt x="18453" y="18015"/>
                  </a:cubicBezTo>
                  <a:lnTo>
                    <a:pt x="18236" y="17835"/>
                  </a:lnTo>
                  <a:cubicBezTo>
                    <a:pt x="18236" y="17835"/>
                    <a:pt x="19430" y="17558"/>
                    <a:pt x="18040" y="17445"/>
                  </a:cubicBezTo>
                  <a:cubicBezTo>
                    <a:pt x="17530" y="16823"/>
                    <a:pt x="17385" y="16773"/>
                    <a:pt x="17048" y="16515"/>
                  </a:cubicBezTo>
                  <a:cubicBezTo>
                    <a:pt x="16709" y="16259"/>
                    <a:pt x="16130" y="15821"/>
                    <a:pt x="16130" y="15821"/>
                  </a:cubicBezTo>
                  <a:cubicBezTo>
                    <a:pt x="16130" y="15821"/>
                    <a:pt x="16153" y="15820"/>
                    <a:pt x="16488" y="15790"/>
                  </a:cubicBezTo>
                  <a:cubicBezTo>
                    <a:pt x="16823" y="15759"/>
                    <a:pt x="16919" y="15758"/>
                    <a:pt x="16990" y="15678"/>
                  </a:cubicBezTo>
                  <a:cubicBezTo>
                    <a:pt x="17062" y="15599"/>
                    <a:pt x="17037" y="15599"/>
                    <a:pt x="16822" y="15577"/>
                  </a:cubicBezTo>
                  <a:cubicBezTo>
                    <a:pt x="16606" y="15552"/>
                    <a:pt x="16246" y="15531"/>
                    <a:pt x="16246" y="15531"/>
                  </a:cubicBezTo>
                  <a:cubicBezTo>
                    <a:pt x="16246" y="15531"/>
                    <a:pt x="16054" y="15508"/>
                    <a:pt x="16221" y="15401"/>
                  </a:cubicBezTo>
                  <a:cubicBezTo>
                    <a:pt x="16388" y="15293"/>
                    <a:pt x="16435" y="15215"/>
                    <a:pt x="16601" y="15108"/>
                  </a:cubicBezTo>
                  <a:cubicBezTo>
                    <a:pt x="16767" y="15001"/>
                    <a:pt x="16863" y="14947"/>
                    <a:pt x="16838" y="14869"/>
                  </a:cubicBezTo>
                  <a:cubicBezTo>
                    <a:pt x="16813" y="14791"/>
                    <a:pt x="16598" y="14820"/>
                    <a:pt x="16549" y="14742"/>
                  </a:cubicBezTo>
                  <a:cubicBezTo>
                    <a:pt x="16500" y="14664"/>
                    <a:pt x="16454" y="14796"/>
                    <a:pt x="16500" y="14664"/>
                  </a:cubicBezTo>
                  <a:cubicBezTo>
                    <a:pt x="16547" y="14533"/>
                    <a:pt x="16664" y="14322"/>
                    <a:pt x="16664" y="14322"/>
                  </a:cubicBezTo>
                  <a:cubicBezTo>
                    <a:pt x="16664" y="14322"/>
                    <a:pt x="16638" y="14112"/>
                    <a:pt x="16710" y="14112"/>
                  </a:cubicBezTo>
                  <a:cubicBezTo>
                    <a:pt x="16782" y="14111"/>
                    <a:pt x="16950" y="14135"/>
                    <a:pt x="16950" y="14135"/>
                  </a:cubicBezTo>
                  <a:lnTo>
                    <a:pt x="16948" y="13951"/>
                  </a:lnTo>
                  <a:cubicBezTo>
                    <a:pt x="16948" y="13951"/>
                    <a:pt x="16996" y="14003"/>
                    <a:pt x="17163" y="13923"/>
                  </a:cubicBezTo>
                  <a:cubicBezTo>
                    <a:pt x="17330" y="13842"/>
                    <a:pt x="17402" y="13867"/>
                    <a:pt x="17329" y="13737"/>
                  </a:cubicBezTo>
                  <a:cubicBezTo>
                    <a:pt x="17255" y="13607"/>
                    <a:pt x="17207" y="13608"/>
                    <a:pt x="17135" y="13530"/>
                  </a:cubicBezTo>
                  <a:cubicBezTo>
                    <a:pt x="17062" y="13452"/>
                    <a:pt x="16664" y="13262"/>
                    <a:pt x="17216" y="13228"/>
                  </a:cubicBezTo>
                  <a:cubicBezTo>
                    <a:pt x="17766" y="13195"/>
                    <a:pt x="17837" y="13168"/>
                    <a:pt x="17897" y="13089"/>
                  </a:cubicBezTo>
                  <a:cubicBezTo>
                    <a:pt x="17955" y="13009"/>
                    <a:pt x="18076" y="13112"/>
                    <a:pt x="18230" y="12940"/>
                  </a:cubicBezTo>
                  <a:cubicBezTo>
                    <a:pt x="18384" y="12768"/>
                    <a:pt x="18288" y="12808"/>
                    <a:pt x="18515" y="12701"/>
                  </a:cubicBezTo>
                  <a:cubicBezTo>
                    <a:pt x="18741" y="12593"/>
                    <a:pt x="18777" y="12541"/>
                    <a:pt x="18847" y="12422"/>
                  </a:cubicBezTo>
                  <a:cubicBezTo>
                    <a:pt x="18918" y="12303"/>
                    <a:pt x="18798" y="12265"/>
                    <a:pt x="18726" y="12279"/>
                  </a:cubicBezTo>
                  <a:cubicBezTo>
                    <a:pt x="18654" y="12293"/>
                    <a:pt x="18283" y="12272"/>
                    <a:pt x="18283" y="12272"/>
                  </a:cubicBezTo>
                  <a:cubicBezTo>
                    <a:pt x="18283" y="12272"/>
                    <a:pt x="18701" y="12201"/>
                    <a:pt x="18869" y="12173"/>
                  </a:cubicBezTo>
                  <a:cubicBezTo>
                    <a:pt x="19036" y="12144"/>
                    <a:pt x="19273" y="11945"/>
                    <a:pt x="19296" y="11853"/>
                  </a:cubicBezTo>
                  <a:cubicBezTo>
                    <a:pt x="19319" y="11762"/>
                    <a:pt x="19329" y="11630"/>
                    <a:pt x="19341" y="11590"/>
                  </a:cubicBezTo>
                  <a:cubicBezTo>
                    <a:pt x="19353" y="11551"/>
                    <a:pt x="19054" y="11607"/>
                    <a:pt x="19054" y="11607"/>
                  </a:cubicBezTo>
                  <a:cubicBezTo>
                    <a:pt x="19054" y="11607"/>
                    <a:pt x="19435" y="11445"/>
                    <a:pt x="19602" y="11299"/>
                  </a:cubicBezTo>
                  <a:cubicBezTo>
                    <a:pt x="19767" y="11153"/>
                    <a:pt x="19778" y="11049"/>
                    <a:pt x="19801" y="10983"/>
                  </a:cubicBezTo>
                  <a:cubicBezTo>
                    <a:pt x="19825" y="10917"/>
                    <a:pt x="19538" y="10934"/>
                    <a:pt x="19406" y="11001"/>
                  </a:cubicBezTo>
                  <a:cubicBezTo>
                    <a:pt x="19276" y="11068"/>
                    <a:pt x="18964" y="11098"/>
                    <a:pt x="18964" y="11098"/>
                  </a:cubicBezTo>
                  <a:cubicBezTo>
                    <a:pt x="18964" y="11098"/>
                    <a:pt x="19119" y="10966"/>
                    <a:pt x="19369" y="10832"/>
                  </a:cubicBezTo>
                  <a:cubicBezTo>
                    <a:pt x="19619" y="10697"/>
                    <a:pt x="19845" y="10576"/>
                    <a:pt x="19963" y="10418"/>
                  </a:cubicBezTo>
                  <a:cubicBezTo>
                    <a:pt x="20081" y="10259"/>
                    <a:pt x="20104" y="10129"/>
                    <a:pt x="20139" y="10088"/>
                  </a:cubicBezTo>
                  <a:cubicBezTo>
                    <a:pt x="20175" y="10049"/>
                    <a:pt x="19876" y="10157"/>
                    <a:pt x="19769" y="10224"/>
                  </a:cubicBezTo>
                  <a:cubicBezTo>
                    <a:pt x="19662" y="10290"/>
                    <a:pt x="19543" y="10306"/>
                    <a:pt x="19435" y="10360"/>
                  </a:cubicBezTo>
                  <a:cubicBezTo>
                    <a:pt x="19328" y="10413"/>
                    <a:pt x="19554" y="10188"/>
                    <a:pt x="19708" y="10041"/>
                  </a:cubicBezTo>
                  <a:cubicBezTo>
                    <a:pt x="19862" y="9895"/>
                    <a:pt x="19767" y="9949"/>
                    <a:pt x="19980" y="9711"/>
                  </a:cubicBezTo>
                  <a:cubicBezTo>
                    <a:pt x="20192" y="9472"/>
                    <a:pt x="20133" y="9512"/>
                    <a:pt x="20263" y="9380"/>
                  </a:cubicBezTo>
                  <a:cubicBezTo>
                    <a:pt x="20393" y="9247"/>
                    <a:pt x="20036" y="9423"/>
                    <a:pt x="19857" y="9542"/>
                  </a:cubicBezTo>
                  <a:cubicBezTo>
                    <a:pt x="19680" y="9663"/>
                    <a:pt x="19299" y="9916"/>
                    <a:pt x="19216" y="9969"/>
                  </a:cubicBezTo>
                  <a:cubicBezTo>
                    <a:pt x="19132" y="10023"/>
                    <a:pt x="19001" y="10103"/>
                    <a:pt x="19273" y="9759"/>
                  </a:cubicBezTo>
                  <a:cubicBezTo>
                    <a:pt x="19545" y="9415"/>
                    <a:pt x="19758" y="9125"/>
                    <a:pt x="19840" y="9019"/>
                  </a:cubicBezTo>
                  <a:cubicBezTo>
                    <a:pt x="19923" y="8914"/>
                    <a:pt x="20053" y="8768"/>
                    <a:pt x="20135" y="8648"/>
                  </a:cubicBezTo>
                  <a:cubicBezTo>
                    <a:pt x="20218" y="8529"/>
                    <a:pt x="19221" y="9341"/>
                    <a:pt x="19102" y="9422"/>
                  </a:cubicBezTo>
                  <a:cubicBezTo>
                    <a:pt x="18983" y="9502"/>
                    <a:pt x="18828" y="9595"/>
                    <a:pt x="18781" y="9648"/>
                  </a:cubicBezTo>
                  <a:cubicBezTo>
                    <a:pt x="18734" y="9702"/>
                    <a:pt x="18590" y="9703"/>
                    <a:pt x="18731" y="9517"/>
                  </a:cubicBezTo>
                  <a:cubicBezTo>
                    <a:pt x="18873" y="9332"/>
                    <a:pt x="19110" y="9080"/>
                    <a:pt x="19287" y="8803"/>
                  </a:cubicBezTo>
                  <a:cubicBezTo>
                    <a:pt x="19463" y="8527"/>
                    <a:pt x="19440" y="8553"/>
                    <a:pt x="19556" y="8264"/>
                  </a:cubicBezTo>
                  <a:cubicBezTo>
                    <a:pt x="19673" y="7974"/>
                    <a:pt x="19696" y="7870"/>
                    <a:pt x="19696" y="7870"/>
                  </a:cubicBezTo>
                  <a:cubicBezTo>
                    <a:pt x="19696" y="7870"/>
                    <a:pt x="19459" y="8107"/>
                    <a:pt x="19353" y="8279"/>
                  </a:cubicBezTo>
                  <a:cubicBezTo>
                    <a:pt x="19247" y="8450"/>
                    <a:pt x="19058" y="8663"/>
                    <a:pt x="18999" y="8768"/>
                  </a:cubicBezTo>
                  <a:cubicBezTo>
                    <a:pt x="18940" y="8874"/>
                    <a:pt x="18845" y="8954"/>
                    <a:pt x="18974" y="8677"/>
                  </a:cubicBezTo>
                  <a:cubicBezTo>
                    <a:pt x="19103" y="8401"/>
                    <a:pt x="19150" y="8348"/>
                    <a:pt x="19220" y="8150"/>
                  </a:cubicBezTo>
                  <a:cubicBezTo>
                    <a:pt x="19289" y="7953"/>
                    <a:pt x="19277" y="7901"/>
                    <a:pt x="19335" y="7717"/>
                  </a:cubicBezTo>
                  <a:cubicBezTo>
                    <a:pt x="19393" y="7533"/>
                    <a:pt x="19027" y="8074"/>
                    <a:pt x="18922" y="8285"/>
                  </a:cubicBezTo>
                  <a:cubicBezTo>
                    <a:pt x="18816" y="8496"/>
                    <a:pt x="18498" y="8958"/>
                    <a:pt x="18321" y="9169"/>
                  </a:cubicBezTo>
                  <a:cubicBezTo>
                    <a:pt x="18143" y="9382"/>
                    <a:pt x="17598" y="9886"/>
                    <a:pt x="17420" y="10059"/>
                  </a:cubicBezTo>
                  <a:cubicBezTo>
                    <a:pt x="17243" y="10231"/>
                    <a:pt x="16863" y="10589"/>
                    <a:pt x="16661" y="10749"/>
                  </a:cubicBezTo>
                  <a:cubicBezTo>
                    <a:pt x="16459" y="10909"/>
                    <a:pt x="16341" y="10989"/>
                    <a:pt x="16209" y="11056"/>
                  </a:cubicBezTo>
                  <a:cubicBezTo>
                    <a:pt x="16078" y="11123"/>
                    <a:pt x="16030" y="11058"/>
                    <a:pt x="16030" y="11058"/>
                  </a:cubicBezTo>
                  <a:lnTo>
                    <a:pt x="16004" y="10901"/>
                  </a:lnTo>
                  <a:cubicBezTo>
                    <a:pt x="16004" y="10901"/>
                    <a:pt x="16088" y="10927"/>
                    <a:pt x="16148" y="10913"/>
                  </a:cubicBezTo>
                  <a:cubicBezTo>
                    <a:pt x="16207" y="10898"/>
                    <a:pt x="16315" y="10884"/>
                    <a:pt x="16338" y="10714"/>
                  </a:cubicBezTo>
                  <a:cubicBezTo>
                    <a:pt x="16359" y="10543"/>
                    <a:pt x="16348" y="10518"/>
                    <a:pt x="16322" y="10413"/>
                  </a:cubicBezTo>
                  <a:cubicBezTo>
                    <a:pt x="16297" y="10309"/>
                    <a:pt x="16260" y="10218"/>
                    <a:pt x="16224" y="10153"/>
                  </a:cubicBezTo>
                  <a:cubicBezTo>
                    <a:pt x="16187" y="10087"/>
                    <a:pt x="16102" y="9958"/>
                    <a:pt x="16102" y="9958"/>
                  </a:cubicBezTo>
                  <a:cubicBezTo>
                    <a:pt x="16102" y="9958"/>
                    <a:pt x="16282" y="10021"/>
                    <a:pt x="16328" y="9837"/>
                  </a:cubicBezTo>
                  <a:cubicBezTo>
                    <a:pt x="16374" y="9654"/>
                    <a:pt x="16349" y="9588"/>
                    <a:pt x="16323" y="9445"/>
                  </a:cubicBezTo>
                  <a:cubicBezTo>
                    <a:pt x="16298" y="9301"/>
                    <a:pt x="16260" y="9105"/>
                    <a:pt x="16282" y="8960"/>
                  </a:cubicBezTo>
                  <a:cubicBezTo>
                    <a:pt x="16305" y="8817"/>
                    <a:pt x="16303" y="8672"/>
                    <a:pt x="16325" y="8528"/>
                  </a:cubicBezTo>
                  <a:cubicBezTo>
                    <a:pt x="16348" y="8384"/>
                    <a:pt x="16359" y="8319"/>
                    <a:pt x="16274" y="8228"/>
                  </a:cubicBezTo>
                  <a:cubicBezTo>
                    <a:pt x="16189" y="8137"/>
                    <a:pt x="16008" y="8009"/>
                    <a:pt x="15959" y="7944"/>
                  </a:cubicBezTo>
                  <a:cubicBezTo>
                    <a:pt x="15911" y="7879"/>
                    <a:pt x="15887" y="7814"/>
                    <a:pt x="15887" y="7814"/>
                  </a:cubicBezTo>
                  <a:cubicBezTo>
                    <a:pt x="15887" y="7814"/>
                    <a:pt x="16091" y="7851"/>
                    <a:pt x="16375" y="7638"/>
                  </a:cubicBezTo>
                  <a:cubicBezTo>
                    <a:pt x="16661" y="7424"/>
                    <a:pt x="16658" y="7189"/>
                    <a:pt x="16658" y="7189"/>
                  </a:cubicBezTo>
                  <a:cubicBezTo>
                    <a:pt x="16658" y="7189"/>
                    <a:pt x="17063" y="7000"/>
                    <a:pt x="17045" y="6412"/>
                  </a:cubicBezTo>
                  <a:cubicBezTo>
                    <a:pt x="17424" y="6014"/>
                    <a:pt x="17359" y="5596"/>
                    <a:pt x="17359" y="5596"/>
                  </a:cubicBezTo>
                  <a:cubicBezTo>
                    <a:pt x="17359" y="5596"/>
                    <a:pt x="17823" y="5276"/>
                    <a:pt x="17708" y="4584"/>
                  </a:cubicBezTo>
                  <a:cubicBezTo>
                    <a:pt x="18002" y="4135"/>
                    <a:pt x="18108" y="4016"/>
                    <a:pt x="18034" y="3755"/>
                  </a:cubicBezTo>
                  <a:cubicBezTo>
                    <a:pt x="17959" y="3494"/>
                    <a:pt x="17734" y="3655"/>
                    <a:pt x="17734" y="3655"/>
                  </a:cubicBezTo>
                  <a:cubicBezTo>
                    <a:pt x="17734" y="3655"/>
                    <a:pt x="18160" y="3217"/>
                    <a:pt x="18205" y="2955"/>
                  </a:cubicBezTo>
                  <a:cubicBezTo>
                    <a:pt x="18250" y="2693"/>
                    <a:pt x="18379" y="2403"/>
                    <a:pt x="17509" y="2872"/>
                  </a:cubicBezTo>
                  <a:cubicBezTo>
                    <a:pt x="17364" y="2743"/>
                    <a:pt x="17591" y="2688"/>
                    <a:pt x="17779" y="2397"/>
                  </a:cubicBezTo>
                  <a:cubicBezTo>
                    <a:pt x="17968" y="2107"/>
                    <a:pt x="18569" y="1222"/>
                    <a:pt x="17772" y="1743"/>
                  </a:cubicBezTo>
                  <a:cubicBezTo>
                    <a:pt x="16976" y="2263"/>
                    <a:pt x="16950" y="2159"/>
                    <a:pt x="17128" y="1935"/>
                  </a:cubicBezTo>
                  <a:cubicBezTo>
                    <a:pt x="17305" y="1710"/>
                    <a:pt x="17851" y="1297"/>
                    <a:pt x="17958" y="1190"/>
                  </a:cubicBezTo>
                  <a:cubicBezTo>
                    <a:pt x="18065" y="1085"/>
                    <a:pt x="18038" y="850"/>
                    <a:pt x="17515" y="1132"/>
                  </a:cubicBezTo>
                  <a:cubicBezTo>
                    <a:pt x="16990" y="1413"/>
                    <a:pt x="17024" y="1229"/>
                    <a:pt x="17274" y="1056"/>
                  </a:cubicBezTo>
                  <a:cubicBezTo>
                    <a:pt x="17524" y="883"/>
                    <a:pt x="18245" y="74"/>
                    <a:pt x="17079" y="732"/>
                  </a:cubicBezTo>
                  <a:cubicBezTo>
                    <a:pt x="15912" y="1388"/>
                    <a:pt x="16472" y="1092"/>
                    <a:pt x="16720" y="801"/>
                  </a:cubicBezTo>
                  <a:cubicBezTo>
                    <a:pt x="16968" y="510"/>
                    <a:pt x="17160" y="416"/>
                    <a:pt x="17180" y="76"/>
                  </a:cubicBezTo>
                  <a:cubicBezTo>
                    <a:pt x="17200" y="-265"/>
                    <a:pt x="16107" y="587"/>
                    <a:pt x="15363" y="1565"/>
                  </a:cubicBezTo>
                  <a:cubicBezTo>
                    <a:pt x="14619" y="2543"/>
                    <a:pt x="14004" y="3218"/>
                    <a:pt x="13815" y="3391"/>
                  </a:cubicBezTo>
                  <a:cubicBezTo>
                    <a:pt x="13625" y="3564"/>
                    <a:pt x="13105" y="4199"/>
                    <a:pt x="13035" y="4383"/>
                  </a:cubicBezTo>
                  <a:cubicBezTo>
                    <a:pt x="12965" y="4567"/>
                    <a:pt x="12799" y="4753"/>
                    <a:pt x="12788" y="4779"/>
                  </a:cubicBezTo>
                  <a:cubicBezTo>
                    <a:pt x="12776" y="4805"/>
                    <a:pt x="12820" y="4517"/>
                    <a:pt x="12666" y="4650"/>
                  </a:cubicBezTo>
                  <a:cubicBezTo>
                    <a:pt x="12512" y="4783"/>
                    <a:pt x="11713" y="5133"/>
                    <a:pt x="11226" y="6579"/>
                  </a:cubicBezTo>
                  <a:cubicBezTo>
                    <a:pt x="10739" y="8025"/>
                    <a:pt x="10760" y="7802"/>
                    <a:pt x="10663" y="8707"/>
                  </a:cubicBezTo>
                  <a:cubicBezTo>
                    <a:pt x="10565" y="9611"/>
                    <a:pt x="10271" y="11238"/>
                    <a:pt x="9789" y="12121"/>
                  </a:cubicBezTo>
                  <a:cubicBezTo>
                    <a:pt x="9308" y="13004"/>
                    <a:pt x="9190" y="13202"/>
                    <a:pt x="8870" y="13442"/>
                  </a:cubicBezTo>
                  <a:cubicBezTo>
                    <a:pt x="8549" y="13681"/>
                    <a:pt x="8143" y="13804"/>
                    <a:pt x="8023" y="13819"/>
                  </a:cubicBezTo>
                  <a:cubicBezTo>
                    <a:pt x="7904" y="13834"/>
                    <a:pt x="7748" y="13862"/>
                    <a:pt x="7748" y="13862"/>
                  </a:cubicBezTo>
                  <a:close/>
                </a:path>
              </a:pathLst>
            </a:custGeom>
            <a:solidFill>
              <a:srgbClr val="3E6E84"/>
            </a:solidFill>
            <a:ln w="12700">
              <a:miter lim="400000"/>
            </a:ln>
          </p:spPr>
          <p:txBody>
            <a:bodyPr lIns="9523" tIns="9523" rIns="9523" bIns="9523" anchor="ctr"/>
            <a:lstStyle/>
            <a:p>
              <a:pPr defTabSz="114277">
                <a:defRPr sz="1400" spc="0">
                  <a:effectLst>
                    <a:outerShdw blurRad="38100" dist="12700" dir="5400000" rotWithShape="0">
                      <a:srgbClr val="000000">
                        <a:alpha val="50000"/>
                      </a:srgbClr>
                    </a:outerShdw>
                  </a:effectLst>
                  <a:latin typeface="Gill Sans"/>
                  <a:ea typeface="Gill Sans"/>
                  <a:cs typeface="Gill Sans"/>
                  <a:sym typeface="Gill Sans"/>
                </a:defRPr>
              </a:pPr>
              <a:endParaRPr sz="700"/>
            </a:p>
          </p:txBody>
        </p:sp>
      </p:gr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110857" y="1214027"/>
            <a:ext cx="5967109" cy="1384981"/>
          </a:xfrm>
          <a:prstGeom prst="rect">
            <a:avLst/>
          </a:prstGeom>
        </p:spPr>
      </p:pic>
    </p:spTree>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asic">
    <p:spTree>
      <p:nvGrpSpPr>
        <p:cNvPr id="1" name=""/>
        <p:cNvGrpSpPr/>
        <p:nvPr/>
      </p:nvGrpSpPr>
      <p:grpSpPr>
        <a:xfrm>
          <a:off x="0" y="0"/>
          <a:ext cx="0" cy="0"/>
          <a:chOff x="0" y="0"/>
          <a:chExt cx="0" cy="0"/>
        </a:xfrm>
      </p:grpSpPr>
      <p:sp>
        <p:nvSpPr>
          <p:cNvPr id="3" name="Content Placeholder 2"/>
          <p:cNvSpPr>
            <a:spLocks noGrp="1"/>
          </p:cNvSpPr>
          <p:nvPr>
            <p:ph sz="quarter" idx="11"/>
          </p:nvPr>
        </p:nvSpPr>
        <p:spPr>
          <a:xfrm>
            <a:off x="571500" y="1764285"/>
            <a:ext cx="11045952" cy="4223766"/>
          </a:xfrm>
        </p:spPr>
        <p:txBody>
          <a:bodyPr/>
          <a:lstStyle>
            <a:lvl1pPr>
              <a:lnSpc>
                <a:spcPct val="100000"/>
              </a:lnSpc>
              <a:defRPr>
                <a:solidFill>
                  <a:schemeClr val="accent2"/>
                </a:solidFill>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itle Placeholder 1"/>
          <p:cNvSpPr>
            <a:spLocks noGrp="1"/>
          </p:cNvSpPr>
          <p:nvPr>
            <p:ph type="title"/>
          </p:nvPr>
        </p:nvSpPr>
        <p:spPr>
          <a:xfrm>
            <a:off x="571500" y="63503"/>
            <a:ext cx="11045952" cy="990119"/>
          </a:xfrm>
          <a:prstGeom prst="rect">
            <a:avLst/>
          </a:prstGeom>
          <a:effectLst/>
        </p:spPr>
        <p:txBody>
          <a:bodyPr rtlCol="0">
            <a:noAutofit/>
          </a:bodyPr>
          <a:lstStyle>
            <a:lvl1pPr>
              <a:lnSpc>
                <a:spcPct val="95000"/>
              </a:lnSpc>
              <a:defRPr/>
            </a:lvl1pPr>
          </a:lstStyle>
          <a:p>
            <a:r>
              <a:rPr lang="en-US"/>
              <a:t>Click to edit Master title style</a:t>
            </a:r>
            <a:endParaRPr lang="en-US" dirty="0"/>
          </a:p>
        </p:txBody>
      </p:sp>
      <p:sp>
        <p:nvSpPr>
          <p:cNvPr id="8" name="Text Placeholder 3"/>
          <p:cNvSpPr>
            <a:spLocks noGrp="1"/>
          </p:cNvSpPr>
          <p:nvPr>
            <p:ph type="body" sz="quarter" idx="16"/>
          </p:nvPr>
        </p:nvSpPr>
        <p:spPr>
          <a:xfrm>
            <a:off x="571503" y="1097179"/>
            <a:ext cx="11046141" cy="338554"/>
          </a:xfrm>
          <a:noFill/>
          <a:ln>
            <a:noFill/>
          </a:ln>
        </p:spPr>
        <p:txBody>
          <a:bodyPr vert="horz" wrap="square" lIns="0" tIns="0" rIns="0" bIns="0" numCol="1" rtlCol="0" anchor="t" anchorCtr="0" compatLnSpc="1">
            <a:prstTxWarp prst="textNoShape">
              <a:avLst/>
            </a:prstTxWarp>
            <a:spAutoFit/>
          </a:bodyPr>
          <a:lstStyle>
            <a:lvl1pPr>
              <a:lnSpc>
                <a:spcPct val="100000"/>
              </a:lnSpc>
              <a:defRPr lang="en-US" sz="2200" b="0" i="0" spc="0">
                <a:solidFill>
                  <a:schemeClr val="accent2"/>
                </a:solidFill>
                <a:latin typeface="Salesforce Sans Light" charset="0"/>
                <a:ea typeface="Salesforce Sans Light" charset="0"/>
                <a:cs typeface="Salesforce Sans Light" charset="0"/>
              </a:defRPr>
            </a:lvl1pPr>
          </a:lstStyle>
          <a:p>
            <a:pPr lvl="0">
              <a:lnSpc>
                <a:spcPct val="100000"/>
              </a:lnSpc>
              <a:spcBef>
                <a:spcPts val="0"/>
              </a:spcBef>
              <a:spcAft>
                <a:spcPts val="0"/>
              </a:spcAft>
            </a:pPr>
            <a:r>
              <a:rPr lang="en-US"/>
              <a:t>Edit Master text styles</a:t>
            </a:r>
          </a:p>
        </p:txBody>
      </p:sp>
      <p:sp>
        <p:nvSpPr>
          <p:cNvPr id="10" name="Footer Placeholder 3"/>
          <p:cNvSpPr>
            <a:spLocks noGrp="1"/>
          </p:cNvSpPr>
          <p:nvPr>
            <p:ph type="ftr" sz="quarter" idx="17"/>
          </p:nvPr>
        </p:nvSpPr>
        <p:spPr>
          <a:xfrm>
            <a:off x="577850" y="6410462"/>
            <a:ext cx="8870949" cy="213858"/>
          </a:xfrm>
        </p:spPr>
        <p:txBody>
          <a:bodyPr/>
          <a:lstStyle>
            <a:lvl1pPr>
              <a:defRPr/>
            </a:lvl1pPr>
          </a:lstStyle>
          <a:p>
            <a:endParaRPr lang="en-US" dirty="0"/>
          </a:p>
        </p:txBody>
      </p:sp>
    </p:spTree>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Guide Placement ">
    <p:spTree>
      <p:nvGrpSpPr>
        <p:cNvPr id="1" name=""/>
        <p:cNvGrpSpPr/>
        <p:nvPr/>
      </p:nvGrpSpPr>
      <p:grpSpPr>
        <a:xfrm>
          <a:off x="0" y="0"/>
          <a:ext cx="0" cy="0"/>
          <a:chOff x="0" y="0"/>
          <a:chExt cx="0" cy="0"/>
        </a:xfrm>
      </p:grpSpPr>
      <p:sp>
        <p:nvSpPr>
          <p:cNvPr id="11" name="Rectangle 10"/>
          <p:cNvSpPr/>
          <p:nvPr userDrawn="1"/>
        </p:nvSpPr>
        <p:spPr>
          <a:xfrm>
            <a:off x="7084695" y="2188105"/>
            <a:ext cx="4433888" cy="3908736"/>
          </a:xfrm>
          <a:prstGeom prst="rect">
            <a:avLst/>
          </a:prstGeom>
        </p:spPr>
        <p:txBody>
          <a:bodyPr lIns="121893" tIns="60947" rIns="121893" bIns="60947">
            <a:spAutoFit/>
          </a:bodyPr>
          <a:lstStyle/>
          <a:p>
            <a:pPr defTabSz="542925">
              <a:spcBef>
                <a:spcPts val="800"/>
              </a:spcBef>
            </a:pPr>
            <a:r>
              <a:rPr lang="en-US" sz="1600" b="1" dirty="0">
                <a:solidFill>
                  <a:schemeClr val="accent1"/>
                </a:solidFill>
                <a:cs typeface="Salesforce Sans" charset="0"/>
              </a:rPr>
              <a:t>Realigning Guides</a:t>
            </a:r>
            <a:endParaRPr lang="en-US" sz="1600" dirty="0">
              <a:solidFill>
                <a:schemeClr val="accent1"/>
              </a:solidFill>
              <a:cs typeface="Salesforce Sans" charset="0"/>
            </a:endParaRPr>
          </a:p>
          <a:p>
            <a:pPr defTabSz="542925">
              <a:spcBef>
                <a:spcPts val="800"/>
              </a:spcBef>
            </a:pPr>
            <a:r>
              <a:rPr lang="en-US" sz="1200" dirty="0">
                <a:solidFill>
                  <a:schemeClr val="accent2"/>
                </a:solidFill>
                <a:cs typeface="Salesforce Sans" charset="0"/>
              </a:rPr>
              <a:t>Guides can can easily be bumped and moved accidentally.  </a:t>
            </a:r>
          </a:p>
          <a:p>
            <a:pPr defTabSz="542925">
              <a:spcBef>
                <a:spcPts val="800"/>
              </a:spcBef>
            </a:pPr>
            <a:r>
              <a:rPr lang="en-US" sz="1200" dirty="0">
                <a:solidFill>
                  <a:schemeClr val="accent2"/>
                </a:solidFill>
                <a:cs typeface="Salesforce Sans" charset="0"/>
              </a:rPr>
              <a:t>This slide layout show you how to reset your guides. </a:t>
            </a:r>
          </a:p>
          <a:p>
            <a:pPr defTabSz="542925">
              <a:spcBef>
                <a:spcPts val="800"/>
              </a:spcBef>
            </a:pPr>
            <a:r>
              <a:rPr lang="en-US" sz="1200" b="1" dirty="0">
                <a:solidFill>
                  <a:schemeClr val="accent2"/>
                </a:solidFill>
                <a:cs typeface="Salesforce Sans" charset="0"/>
              </a:rPr>
              <a:t>NOTE: </a:t>
            </a:r>
            <a:r>
              <a:rPr lang="en-US" sz="1200" dirty="0">
                <a:solidFill>
                  <a:schemeClr val="accent2"/>
                </a:solidFill>
                <a:cs typeface="Salesforce Sans" charset="0"/>
              </a:rPr>
              <a:t>When working on any older deck, be sure to check and ensure that the guides in your deck are set.</a:t>
            </a:r>
          </a:p>
          <a:p>
            <a:pPr defTabSz="542925">
              <a:spcBef>
                <a:spcPts val="800"/>
              </a:spcBef>
              <a:buFont typeface="Salesforce Sans" charset="0"/>
              <a:buAutoNum type="arabicPeriod"/>
            </a:pPr>
            <a:r>
              <a:rPr lang="en-US" sz="1200" b="1" dirty="0">
                <a:solidFill>
                  <a:schemeClr val="accent2"/>
                </a:solidFill>
                <a:cs typeface="Salesforce Sans" charset="0"/>
              </a:rPr>
              <a:t> Turn on your guides </a:t>
            </a:r>
          </a:p>
          <a:p>
            <a:pPr defTabSz="542925">
              <a:spcBef>
                <a:spcPts val="800"/>
              </a:spcBef>
              <a:buFont typeface="Salesforce Sans" charset="0"/>
              <a:buAutoNum type="arabicPeriod" startAt="2"/>
            </a:pPr>
            <a:r>
              <a:rPr lang="en-US" sz="1200" b="1" dirty="0">
                <a:solidFill>
                  <a:schemeClr val="accent2"/>
                </a:solidFill>
                <a:cs typeface="Salesforce Sans" charset="0"/>
              </a:rPr>
              <a:t> Insert a new slide the using the Guide Layout slide option.</a:t>
            </a:r>
          </a:p>
          <a:p>
            <a:pPr defTabSz="542925">
              <a:spcBef>
                <a:spcPts val="800"/>
              </a:spcBef>
              <a:buFont typeface="Salesforce Sans" charset="0"/>
              <a:buAutoNum type="arabicPeriod" startAt="2"/>
            </a:pPr>
            <a:r>
              <a:rPr lang="en-US" sz="1200" b="1" dirty="0">
                <a:solidFill>
                  <a:schemeClr val="accent2"/>
                </a:solidFill>
                <a:cs typeface="Salesforce Sans" charset="0"/>
              </a:rPr>
              <a:t> Do your guides align with the orange lines in the new slide?  </a:t>
            </a:r>
            <a:r>
              <a:rPr lang="en-US" sz="1200" dirty="0">
                <a:solidFill>
                  <a:schemeClr val="accent2"/>
                </a:solidFill>
                <a:cs typeface="Salesforce Sans" charset="0"/>
              </a:rPr>
              <a:t>If yes, your guides are set, if not, proceed then realign each of the lines to line up with the lines shown on this page. </a:t>
            </a:r>
          </a:p>
          <a:p>
            <a:pPr defTabSz="542925">
              <a:spcBef>
                <a:spcPts val="800"/>
              </a:spcBef>
              <a:buFont typeface="Salesforce Sans" charset="0"/>
              <a:buAutoNum type="arabicPeriod" startAt="2"/>
            </a:pPr>
            <a:r>
              <a:rPr lang="en-US" sz="1200" b="1" dirty="0">
                <a:solidFill>
                  <a:schemeClr val="accent2"/>
                </a:solidFill>
                <a:cs typeface="Salesforce Sans" charset="0"/>
              </a:rPr>
              <a:t> Once guides are reset, delete the Guide Layout Slide</a:t>
            </a:r>
          </a:p>
          <a:p>
            <a:pPr defTabSz="542925">
              <a:spcBef>
                <a:spcPts val="800"/>
              </a:spcBef>
            </a:pPr>
            <a:endParaRPr lang="en-US" sz="1300" dirty="0">
              <a:solidFill>
                <a:schemeClr val="accent2"/>
              </a:solidFill>
              <a:cs typeface="Salesforce Sans" charset="0"/>
            </a:endParaRPr>
          </a:p>
          <a:p>
            <a:pPr defTabSz="542925">
              <a:spcBef>
                <a:spcPts val="800"/>
              </a:spcBef>
            </a:pPr>
            <a:endParaRPr lang="en-US" sz="1300" dirty="0">
              <a:solidFill>
                <a:schemeClr val="accent2"/>
              </a:solidFill>
              <a:cs typeface="Salesforce Sans" charset="0"/>
            </a:endParaRPr>
          </a:p>
        </p:txBody>
      </p:sp>
      <p:sp>
        <p:nvSpPr>
          <p:cNvPr id="16" name="Content Placeholder 16"/>
          <p:cNvSpPr txBox="1">
            <a:spLocks/>
          </p:cNvSpPr>
          <p:nvPr userDrawn="1"/>
        </p:nvSpPr>
        <p:spPr>
          <a:xfrm>
            <a:off x="1046480" y="2188105"/>
            <a:ext cx="4724400" cy="3525837"/>
          </a:xfrm>
          <a:prstGeom prst="rect">
            <a:avLst/>
          </a:prstGeom>
        </p:spPr>
        <p:txBody>
          <a:bodyPr lIns="121893" tIns="60947" rIns="121893" bIns="60947"/>
          <a:lstStyle>
            <a:lvl1pPr marL="0" indent="0" algn="l" defTabSz="457177" rtl="0" eaLnBrk="1" latinLnBrk="0" hangingPunct="1">
              <a:spcBef>
                <a:spcPts val="1200"/>
              </a:spcBef>
              <a:buFont typeface="Arial"/>
              <a:buNone/>
              <a:defRPr sz="2400" kern="1200">
                <a:solidFill>
                  <a:schemeClr val="accent3"/>
                </a:solidFill>
                <a:latin typeface="Arial"/>
                <a:ea typeface="+mn-ea"/>
                <a:cs typeface="Arial"/>
              </a:defRPr>
            </a:lvl1pPr>
            <a:lvl2pPr marL="233363" indent="-233363" algn="l" defTabSz="457177" rtl="0" eaLnBrk="1" latinLnBrk="0" hangingPunct="1">
              <a:spcBef>
                <a:spcPts val="800"/>
              </a:spcBef>
              <a:spcAft>
                <a:spcPts val="200"/>
              </a:spcAft>
              <a:buFont typeface="Arial"/>
              <a:buChar char="•"/>
              <a:defRPr sz="2000" kern="1200">
                <a:solidFill>
                  <a:schemeClr val="accent1"/>
                </a:solidFill>
                <a:latin typeface="Arial"/>
                <a:ea typeface="+mn-ea"/>
                <a:cs typeface="Arial"/>
              </a:defRPr>
            </a:lvl2pPr>
            <a:lvl3pPr marL="457200" indent="-161925" algn="l" defTabSz="457177" rtl="0" eaLnBrk="1" latinLnBrk="0" hangingPunct="1">
              <a:spcBef>
                <a:spcPts val="600"/>
              </a:spcBef>
              <a:spcAft>
                <a:spcPts val="200"/>
              </a:spcAft>
              <a:buFont typeface="Lucida Grande"/>
              <a:buChar char="-"/>
              <a:tabLst/>
              <a:defRPr sz="1600" kern="1200">
                <a:solidFill>
                  <a:schemeClr val="accent1"/>
                </a:solidFill>
                <a:latin typeface="Arial"/>
                <a:ea typeface="+mn-ea"/>
                <a:cs typeface="Arial"/>
              </a:defRPr>
            </a:lvl3pPr>
            <a:lvl4pPr marL="1600120" indent="-228589" algn="l" defTabSz="457177" rtl="0" eaLnBrk="1" latinLnBrk="0" hangingPunct="1">
              <a:spcBef>
                <a:spcPct val="20000"/>
              </a:spcBef>
              <a:buFont typeface="Arial"/>
              <a:buChar char="–"/>
              <a:defRPr sz="2000" kern="1200">
                <a:solidFill>
                  <a:schemeClr val="tx1"/>
                </a:solidFill>
                <a:latin typeface="Arial"/>
                <a:ea typeface="+mn-ea"/>
                <a:cs typeface="Arial"/>
              </a:defRPr>
            </a:lvl4pPr>
            <a:lvl5pPr marL="2057297" indent="-228589" algn="l" defTabSz="457177" rtl="0" eaLnBrk="1" latinLnBrk="0" hangingPunct="1">
              <a:spcBef>
                <a:spcPct val="20000"/>
              </a:spcBef>
              <a:buFont typeface="Arial"/>
              <a:buChar char="»"/>
              <a:defRPr sz="2000" kern="1200">
                <a:solidFill>
                  <a:schemeClr val="tx1"/>
                </a:solidFill>
                <a:latin typeface="Arial"/>
                <a:ea typeface="+mn-ea"/>
                <a:cs typeface="Arial"/>
              </a:defRPr>
            </a:lvl5pPr>
            <a:lvl6pPr marL="2514474" indent="-228589" algn="l" defTabSz="457177" rtl="0" eaLnBrk="1" latinLnBrk="0" hangingPunct="1">
              <a:spcBef>
                <a:spcPct val="20000"/>
              </a:spcBef>
              <a:buFont typeface="Arial"/>
              <a:buChar char="•"/>
              <a:defRPr sz="2000" kern="1200">
                <a:solidFill>
                  <a:schemeClr val="tx1"/>
                </a:solidFill>
                <a:latin typeface="+mn-lt"/>
                <a:ea typeface="+mn-ea"/>
                <a:cs typeface="+mn-cs"/>
              </a:defRPr>
            </a:lvl6pPr>
            <a:lvl7pPr marL="2971651" indent="-228589" algn="l" defTabSz="457177" rtl="0" eaLnBrk="1" latinLnBrk="0" hangingPunct="1">
              <a:spcBef>
                <a:spcPct val="20000"/>
              </a:spcBef>
              <a:buFont typeface="Arial"/>
              <a:buChar char="•"/>
              <a:defRPr sz="2000" kern="1200">
                <a:solidFill>
                  <a:schemeClr val="tx1"/>
                </a:solidFill>
                <a:latin typeface="+mn-lt"/>
                <a:ea typeface="+mn-ea"/>
                <a:cs typeface="+mn-cs"/>
              </a:defRPr>
            </a:lvl7pPr>
            <a:lvl8pPr marL="3428829" indent="-228589" algn="l" defTabSz="457177" rtl="0" eaLnBrk="1" latinLnBrk="0" hangingPunct="1">
              <a:spcBef>
                <a:spcPct val="20000"/>
              </a:spcBef>
              <a:buFont typeface="Arial"/>
              <a:buChar char="•"/>
              <a:defRPr sz="2000" kern="1200">
                <a:solidFill>
                  <a:schemeClr val="tx1"/>
                </a:solidFill>
                <a:latin typeface="+mn-lt"/>
                <a:ea typeface="+mn-ea"/>
                <a:cs typeface="+mn-cs"/>
              </a:defRPr>
            </a:lvl8pPr>
            <a:lvl9pPr marL="3886006" indent="-228589" algn="l" defTabSz="457177" rtl="0" eaLnBrk="1" latinLnBrk="0" hangingPunct="1">
              <a:spcBef>
                <a:spcPct val="20000"/>
              </a:spcBef>
              <a:buFont typeface="Arial"/>
              <a:buChar char="•"/>
              <a:defRPr sz="2000" kern="1200">
                <a:solidFill>
                  <a:schemeClr val="tx1"/>
                </a:solidFill>
                <a:latin typeface="+mn-lt"/>
                <a:ea typeface="+mn-ea"/>
                <a:cs typeface="+mn-cs"/>
              </a:defRPr>
            </a:lvl9pPr>
          </a:lstStyle>
          <a:p>
            <a:pPr fontAlgn="auto">
              <a:spcBef>
                <a:spcPts val="800"/>
              </a:spcBef>
              <a:spcAft>
                <a:spcPts val="0"/>
              </a:spcAft>
              <a:defRPr/>
            </a:pPr>
            <a:r>
              <a:rPr lang="en-US" sz="1600" b="1" dirty="0">
                <a:solidFill>
                  <a:schemeClr val="accent1"/>
                </a:solidFill>
                <a:latin typeface="Salesforce Sans"/>
                <a:cs typeface="Salesforce Sans"/>
              </a:rPr>
              <a:t>What are Drawing Guides?  </a:t>
            </a:r>
          </a:p>
          <a:p>
            <a:pPr fontAlgn="auto">
              <a:spcBef>
                <a:spcPts val="800"/>
              </a:spcBef>
              <a:spcAft>
                <a:spcPts val="0"/>
              </a:spcAft>
              <a:defRPr/>
            </a:pPr>
            <a:r>
              <a:rPr lang="en-US" sz="1200" dirty="0">
                <a:solidFill>
                  <a:schemeClr val="accent2"/>
                </a:solidFill>
                <a:latin typeface="Salesforce Sans"/>
                <a:cs typeface="Salesforce Sans"/>
              </a:rPr>
              <a:t>This lines that that appear on all pages in the same spot, but don’t show up when you print or view deck in Show mode.  </a:t>
            </a:r>
          </a:p>
          <a:p>
            <a:pPr fontAlgn="auto">
              <a:spcBef>
                <a:spcPts val="800"/>
              </a:spcBef>
              <a:spcAft>
                <a:spcPts val="0"/>
              </a:spcAft>
              <a:defRPr/>
            </a:pPr>
            <a:r>
              <a:rPr lang="en-US" sz="1200" dirty="0">
                <a:solidFill>
                  <a:schemeClr val="accent2"/>
                </a:solidFill>
                <a:latin typeface="Salesforce Sans"/>
                <a:cs typeface="Salesforce Sans"/>
              </a:rPr>
              <a:t>Think of them as internal margins for the proper alignment and consistent placement of content. Object will snap to them and they are also perfect for cropping an image to. </a:t>
            </a:r>
          </a:p>
          <a:p>
            <a:pPr fontAlgn="auto">
              <a:spcBef>
                <a:spcPts val="800"/>
              </a:spcBef>
              <a:spcAft>
                <a:spcPts val="0"/>
              </a:spcAft>
              <a:defRPr/>
            </a:pPr>
            <a:r>
              <a:rPr lang="en-US" sz="1200" dirty="0">
                <a:solidFill>
                  <a:schemeClr val="accent2"/>
                </a:solidFill>
                <a:latin typeface="Salesforce Sans"/>
                <a:cs typeface="Salesforce Sans"/>
              </a:rPr>
              <a:t>This template has pre-made guides that delineate where your workspace is.  </a:t>
            </a:r>
            <a:br>
              <a:rPr lang="en-US" sz="1200" b="1" dirty="0">
                <a:solidFill>
                  <a:schemeClr val="accent2"/>
                </a:solidFill>
                <a:latin typeface="Salesforce Sans"/>
                <a:cs typeface="Salesforce Sans"/>
              </a:rPr>
            </a:br>
            <a:br>
              <a:rPr lang="en-US" sz="1200" b="1" dirty="0">
                <a:solidFill>
                  <a:schemeClr val="accent1"/>
                </a:solidFill>
                <a:latin typeface="Salesforce Sans"/>
                <a:cs typeface="Salesforce Sans"/>
              </a:rPr>
            </a:br>
            <a:r>
              <a:rPr lang="en-US" sz="1600" b="1" dirty="0">
                <a:solidFill>
                  <a:schemeClr val="accent1"/>
                </a:solidFill>
                <a:latin typeface="Salesforce Sans"/>
                <a:cs typeface="Salesforce Sans"/>
              </a:rPr>
              <a:t>How to Turn Guides On and Off</a:t>
            </a:r>
          </a:p>
          <a:p>
            <a:pPr fontAlgn="auto">
              <a:spcBef>
                <a:spcPts val="800"/>
              </a:spcBef>
              <a:spcAft>
                <a:spcPts val="0"/>
              </a:spcAft>
              <a:buClr>
                <a:schemeClr val="accent3"/>
              </a:buClr>
              <a:defRPr/>
            </a:pPr>
            <a:r>
              <a:rPr lang="en-US" sz="1200" b="1" dirty="0">
                <a:solidFill>
                  <a:schemeClr val="accent2"/>
                </a:solidFill>
                <a:latin typeface="Salesforce Sans"/>
                <a:cs typeface="Salesforce Sans"/>
              </a:rPr>
              <a:t>Windows: </a:t>
            </a:r>
            <a:r>
              <a:rPr lang="en-US" sz="1200" dirty="0">
                <a:solidFill>
                  <a:schemeClr val="accent2"/>
                </a:solidFill>
                <a:latin typeface="Salesforce Sans"/>
                <a:cs typeface="Salesforce Sans"/>
              </a:rPr>
              <a:t>ALT + F9 or Right click in blue area off workspace &gt;Grids and Guides&gt;Display Drawing Guides on Screen</a:t>
            </a:r>
          </a:p>
          <a:p>
            <a:pPr fontAlgn="auto">
              <a:spcBef>
                <a:spcPts val="800"/>
              </a:spcBef>
              <a:spcAft>
                <a:spcPts val="0"/>
              </a:spcAft>
              <a:buClr>
                <a:schemeClr val="accent3"/>
              </a:buClr>
              <a:defRPr/>
            </a:pPr>
            <a:r>
              <a:rPr lang="en-US" sz="1200" b="1" dirty="0">
                <a:solidFill>
                  <a:schemeClr val="accent2"/>
                </a:solidFill>
                <a:latin typeface="Salesforce Sans"/>
                <a:cs typeface="Salesforce Sans"/>
              </a:rPr>
              <a:t>Mac 2011: </a:t>
            </a:r>
            <a:r>
              <a:rPr lang="en-US" sz="1200" dirty="0">
                <a:solidFill>
                  <a:schemeClr val="accent2"/>
                </a:solidFill>
                <a:latin typeface="Salesforce Sans"/>
                <a:cs typeface="Salesforce Sans"/>
              </a:rPr>
              <a:t>Control + Option + Command + G or </a:t>
            </a:r>
            <a:br>
              <a:rPr lang="en-US" sz="1200" dirty="0">
                <a:solidFill>
                  <a:schemeClr val="accent2"/>
                </a:solidFill>
                <a:latin typeface="Salesforce Sans"/>
                <a:cs typeface="Salesforce Sans"/>
              </a:rPr>
            </a:br>
            <a:r>
              <a:rPr lang="en-US" sz="1200" dirty="0">
                <a:solidFill>
                  <a:schemeClr val="accent2"/>
                </a:solidFill>
                <a:latin typeface="Salesforce Sans"/>
                <a:cs typeface="Salesforce Sans"/>
              </a:rPr>
              <a:t>View&gt;Guides&gt;Static Guides</a:t>
            </a:r>
          </a:p>
          <a:p>
            <a:pPr fontAlgn="auto">
              <a:spcBef>
                <a:spcPts val="800"/>
              </a:spcBef>
              <a:spcAft>
                <a:spcPts val="0"/>
              </a:spcAft>
              <a:buClr>
                <a:schemeClr val="accent3"/>
              </a:buClr>
              <a:defRPr/>
            </a:pPr>
            <a:r>
              <a:rPr lang="en-US" sz="1200" b="1" dirty="0">
                <a:solidFill>
                  <a:schemeClr val="accent2"/>
                </a:solidFill>
                <a:latin typeface="Salesforce Sans"/>
                <a:cs typeface="Salesforce Sans"/>
              </a:rPr>
              <a:t>MAC 2008:   </a:t>
            </a:r>
            <a:r>
              <a:rPr lang="en-US" sz="1200" dirty="0">
                <a:solidFill>
                  <a:schemeClr val="accent2"/>
                </a:solidFill>
                <a:latin typeface="Salesforce Sans"/>
                <a:cs typeface="Salesforce Sans"/>
              </a:rPr>
              <a:t>Command + G or View&gt;Guides&gt;Static Guides</a:t>
            </a:r>
          </a:p>
        </p:txBody>
      </p:sp>
      <p:sp>
        <p:nvSpPr>
          <p:cNvPr id="17" name="TextBox 19"/>
          <p:cNvSpPr txBox="1">
            <a:spLocks noChangeArrowheads="1"/>
          </p:cNvSpPr>
          <p:nvPr userDrawn="1"/>
        </p:nvSpPr>
        <p:spPr bwMode="auto">
          <a:xfrm>
            <a:off x="7497766" y="1756093"/>
            <a:ext cx="3659187" cy="4619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1440" tIns="45720" rIns="91440" bIns="45720">
            <a:spAutoFit/>
          </a:bodyPr>
          <a:lstStyle>
            <a:lvl1pPr>
              <a:defRPr>
                <a:solidFill>
                  <a:schemeClr val="tx1"/>
                </a:solidFill>
                <a:latin typeface="Salesforce Sans" charset="0"/>
                <a:ea typeface="ＭＳ Ｐゴシック" charset="0"/>
                <a:cs typeface="ＭＳ Ｐゴシック" charset="0"/>
              </a:defRPr>
            </a:lvl1pPr>
            <a:lvl2pPr marL="742950" indent="-285750">
              <a:defRPr>
                <a:solidFill>
                  <a:schemeClr val="tx1"/>
                </a:solidFill>
                <a:latin typeface="Salesforce Sans" charset="0"/>
                <a:ea typeface="ＭＳ Ｐゴシック" charset="0"/>
              </a:defRPr>
            </a:lvl2pPr>
            <a:lvl3pPr marL="1143000" indent="-228600">
              <a:defRPr>
                <a:solidFill>
                  <a:schemeClr val="tx1"/>
                </a:solidFill>
                <a:latin typeface="Salesforce Sans" charset="0"/>
                <a:ea typeface="ＭＳ Ｐゴシック" charset="0"/>
              </a:defRPr>
            </a:lvl3pPr>
            <a:lvl4pPr marL="1600200" indent="-228600">
              <a:defRPr>
                <a:solidFill>
                  <a:schemeClr val="tx1"/>
                </a:solidFill>
                <a:latin typeface="Salesforce Sans" charset="0"/>
                <a:ea typeface="ＭＳ Ｐゴシック" charset="0"/>
              </a:defRPr>
            </a:lvl4pPr>
            <a:lvl5pPr marL="2057400" indent="-228600">
              <a:defRPr>
                <a:solidFill>
                  <a:schemeClr val="tx1"/>
                </a:solidFill>
                <a:latin typeface="Salesforce Sans" charset="0"/>
                <a:ea typeface="ＭＳ Ｐゴシック" charset="0"/>
              </a:defRPr>
            </a:lvl5pPr>
            <a:lvl6pPr marL="2514600" indent="-228600" fontAlgn="base">
              <a:spcBef>
                <a:spcPct val="0"/>
              </a:spcBef>
              <a:spcAft>
                <a:spcPct val="0"/>
              </a:spcAft>
              <a:defRPr>
                <a:solidFill>
                  <a:schemeClr val="tx1"/>
                </a:solidFill>
                <a:latin typeface="Salesforce Sans" charset="0"/>
                <a:ea typeface="ＭＳ Ｐゴシック" charset="0"/>
              </a:defRPr>
            </a:lvl6pPr>
            <a:lvl7pPr marL="2971800" indent="-228600" fontAlgn="base">
              <a:spcBef>
                <a:spcPct val="0"/>
              </a:spcBef>
              <a:spcAft>
                <a:spcPct val="0"/>
              </a:spcAft>
              <a:defRPr>
                <a:solidFill>
                  <a:schemeClr val="tx1"/>
                </a:solidFill>
                <a:latin typeface="Salesforce Sans" charset="0"/>
                <a:ea typeface="ＭＳ Ｐゴシック" charset="0"/>
              </a:defRPr>
            </a:lvl7pPr>
            <a:lvl8pPr marL="3429000" indent="-228600" fontAlgn="base">
              <a:spcBef>
                <a:spcPct val="0"/>
              </a:spcBef>
              <a:spcAft>
                <a:spcPct val="0"/>
              </a:spcAft>
              <a:defRPr>
                <a:solidFill>
                  <a:schemeClr val="tx1"/>
                </a:solidFill>
                <a:latin typeface="Salesforce Sans" charset="0"/>
                <a:ea typeface="ＭＳ Ｐゴシック" charset="0"/>
              </a:defRPr>
            </a:lvl8pPr>
            <a:lvl9pPr marL="3886200" indent="-228600" fontAlgn="base">
              <a:spcBef>
                <a:spcPct val="0"/>
              </a:spcBef>
              <a:spcAft>
                <a:spcPct val="0"/>
              </a:spcAft>
              <a:defRPr>
                <a:solidFill>
                  <a:schemeClr val="tx1"/>
                </a:solidFill>
                <a:latin typeface="Salesforce Sans" charset="0"/>
                <a:ea typeface="ＭＳ Ｐゴシック" charset="0"/>
              </a:defRPr>
            </a:lvl9pPr>
          </a:lstStyle>
          <a:p>
            <a:pPr algn="r">
              <a:spcBef>
                <a:spcPts val="300"/>
              </a:spcBef>
              <a:spcAft>
                <a:spcPts val="1000"/>
              </a:spcAft>
            </a:pPr>
            <a:r>
              <a:rPr lang="en-US" sz="1200">
                <a:solidFill>
                  <a:schemeClr val="accent1"/>
                </a:solidFill>
              </a:rPr>
              <a:t>The left and right top and bottom corners only area you should work within on your slides.</a:t>
            </a:r>
          </a:p>
        </p:txBody>
      </p:sp>
      <p:cxnSp>
        <p:nvCxnSpPr>
          <p:cNvPr id="18" name="Straight Connector 17"/>
          <p:cNvCxnSpPr/>
          <p:nvPr userDrawn="1"/>
        </p:nvCxnSpPr>
        <p:spPr>
          <a:xfrm rot="16200000">
            <a:off x="6094413" y="-5452495"/>
            <a:ext cx="0" cy="12188825"/>
          </a:xfrm>
          <a:prstGeom prst="line">
            <a:avLst/>
          </a:prstGeom>
          <a:ln w="19050" cmpd="sng">
            <a:solidFill>
              <a:schemeClr val="accent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2" name="Group 1"/>
          <p:cNvGrpSpPr/>
          <p:nvPr userDrawn="1"/>
        </p:nvGrpSpPr>
        <p:grpSpPr>
          <a:xfrm>
            <a:off x="0" y="-1588"/>
            <a:ext cx="12188825" cy="6859588"/>
            <a:chOff x="0" y="-1588"/>
            <a:chExt cx="12188825" cy="6859588"/>
          </a:xfrm>
        </p:grpSpPr>
        <p:cxnSp>
          <p:nvCxnSpPr>
            <p:cNvPr id="5" name="Straight Connector 4"/>
            <p:cNvCxnSpPr/>
            <p:nvPr userDrawn="1"/>
          </p:nvCxnSpPr>
          <p:spPr>
            <a:xfrm>
              <a:off x="581025" y="0"/>
              <a:ext cx="0" cy="6858000"/>
            </a:xfrm>
            <a:prstGeom prst="line">
              <a:avLst/>
            </a:prstGeom>
            <a:ln w="19050" cmpd="sng">
              <a:solidFill>
                <a:schemeClr val="accent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userDrawn="1"/>
          </p:nvCxnSpPr>
          <p:spPr>
            <a:xfrm>
              <a:off x="11618913" y="-1588"/>
              <a:ext cx="0" cy="6858001"/>
            </a:xfrm>
            <a:prstGeom prst="line">
              <a:avLst/>
            </a:prstGeom>
            <a:ln w="19050" cmpd="sng">
              <a:solidFill>
                <a:schemeClr val="accent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userDrawn="1"/>
          </p:nvCxnSpPr>
          <p:spPr>
            <a:xfrm rot="16200000">
              <a:off x="6094413" y="114277"/>
              <a:ext cx="0" cy="12188825"/>
            </a:xfrm>
            <a:prstGeom prst="line">
              <a:avLst/>
            </a:prstGeom>
            <a:ln w="6350">
              <a:solidFill>
                <a:schemeClr val="accent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userDrawn="1"/>
          </p:nvCxnSpPr>
          <p:spPr>
            <a:xfrm rot="16200000">
              <a:off x="6094413" y="-4336462"/>
              <a:ext cx="0" cy="12188825"/>
            </a:xfrm>
            <a:prstGeom prst="line">
              <a:avLst/>
            </a:prstGeom>
            <a:ln w="19050" cmpd="sng">
              <a:solidFill>
                <a:schemeClr val="accent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2" name="Right Arrow 11"/>
            <p:cNvSpPr/>
            <p:nvPr userDrawn="1"/>
          </p:nvSpPr>
          <p:spPr>
            <a:xfrm rot="8100000" flipH="1">
              <a:off x="11244283" y="1765038"/>
              <a:ext cx="364585" cy="373248"/>
            </a:xfrm>
            <a:prstGeom prst="rightArrow">
              <a:avLst/>
            </a:prstGeom>
            <a:solidFill>
              <a:schemeClr val="bg2"/>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a:lstStyle/>
            <a:p>
              <a:pPr algn="ctr" fontAlgn="auto">
                <a:spcBef>
                  <a:spcPts val="0"/>
                </a:spcBef>
                <a:spcAft>
                  <a:spcPts val="0"/>
                </a:spcAft>
                <a:defRPr/>
              </a:pPr>
              <a:endParaRPr lang="en-US" dirty="0">
                <a:latin typeface="Salesforce Sans"/>
                <a:cs typeface="VAG Rounded Std Light"/>
              </a:endParaRPr>
            </a:p>
          </p:txBody>
        </p:sp>
        <p:sp>
          <p:nvSpPr>
            <p:cNvPr id="13" name="Right Arrow 12"/>
            <p:cNvSpPr/>
            <p:nvPr userDrawn="1"/>
          </p:nvSpPr>
          <p:spPr>
            <a:xfrm rot="13500000">
              <a:off x="580248" y="1765038"/>
              <a:ext cx="364585" cy="373248"/>
            </a:xfrm>
            <a:prstGeom prst="rightArrow">
              <a:avLst/>
            </a:prstGeom>
            <a:solidFill>
              <a:schemeClr val="bg2"/>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a:lstStyle/>
            <a:p>
              <a:pPr algn="ctr" fontAlgn="auto">
                <a:spcBef>
                  <a:spcPts val="0"/>
                </a:spcBef>
                <a:spcAft>
                  <a:spcPts val="0"/>
                </a:spcAft>
                <a:defRPr/>
              </a:pPr>
              <a:endParaRPr lang="en-US" dirty="0">
                <a:latin typeface="Salesforce Sans"/>
                <a:cs typeface="VAG Rounded Std Light"/>
              </a:endParaRPr>
            </a:p>
          </p:txBody>
        </p:sp>
        <p:sp>
          <p:nvSpPr>
            <p:cNvPr id="14" name="Right Arrow 13"/>
            <p:cNvSpPr/>
            <p:nvPr userDrawn="1"/>
          </p:nvSpPr>
          <p:spPr>
            <a:xfrm rot="13500000" flipH="1" flipV="1">
              <a:off x="11244282" y="5638833"/>
              <a:ext cx="364585" cy="373248"/>
            </a:xfrm>
            <a:prstGeom prst="rightArrow">
              <a:avLst/>
            </a:prstGeom>
            <a:solidFill>
              <a:schemeClr val="bg2"/>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a:lstStyle/>
            <a:p>
              <a:pPr algn="ctr" fontAlgn="auto">
                <a:spcBef>
                  <a:spcPts val="0"/>
                </a:spcBef>
                <a:spcAft>
                  <a:spcPts val="0"/>
                </a:spcAft>
                <a:defRPr/>
              </a:pPr>
              <a:endParaRPr lang="en-US" dirty="0">
                <a:latin typeface="Salesforce Sans"/>
                <a:cs typeface="VAG Rounded Std Light"/>
              </a:endParaRPr>
            </a:p>
          </p:txBody>
        </p:sp>
        <p:sp>
          <p:nvSpPr>
            <p:cNvPr id="15" name="Right Arrow 14"/>
            <p:cNvSpPr/>
            <p:nvPr userDrawn="1"/>
          </p:nvSpPr>
          <p:spPr>
            <a:xfrm rot="8100000" flipV="1">
              <a:off x="580248" y="5638833"/>
              <a:ext cx="364585" cy="373248"/>
            </a:xfrm>
            <a:prstGeom prst="rightArrow">
              <a:avLst/>
            </a:prstGeom>
            <a:solidFill>
              <a:schemeClr val="bg2"/>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a:lstStyle/>
            <a:p>
              <a:pPr algn="ctr" fontAlgn="auto">
                <a:spcBef>
                  <a:spcPts val="0"/>
                </a:spcBef>
                <a:spcAft>
                  <a:spcPts val="0"/>
                </a:spcAft>
                <a:defRPr/>
              </a:pPr>
              <a:endParaRPr lang="en-US" dirty="0">
                <a:latin typeface="Salesforce Sans"/>
                <a:cs typeface="VAG Rounded Std Light"/>
              </a:endParaRPr>
            </a:p>
          </p:txBody>
        </p:sp>
        <p:cxnSp>
          <p:nvCxnSpPr>
            <p:cNvPr id="19" name="Straight Connector 18"/>
            <p:cNvCxnSpPr/>
            <p:nvPr userDrawn="1"/>
          </p:nvCxnSpPr>
          <p:spPr>
            <a:xfrm rot="16200000">
              <a:off x="6094413" y="-4616347"/>
              <a:ext cx="0" cy="12188825"/>
            </a:xfrm>
            <a:prstGeom prst="line">
              <a:avLst/>
            </a:prstGeom>
            <a:ln w="19050" cmpd="sng">
              <a:solidFill>
                <a:schemeClr val="accent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userDrawn="1"/>
          </p:nvCxnSpPr>
          <p:spPr>
            <a:xfrm rot="16200000">
              <a:off x="6094413" y="373252"/>
              <a:ext cx="0" cy="12188825"/>
            </a:xfrm>
            <a:prstGeom prst="line">
              <a:avLst/>
            </a:prstGeom>
            <a:ln w="6350">
              <a:solidFill>
                <a:schemeClr val="accent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22" name="Rectangle 21"/>
          <p:cNvSpPr/>
          <p:nvPr userDrawn="1"/>
        </p:nvSpPr>
        <p:spPr>
          <a:xfrm>
            <a:off x="7122513" y="5632798"/>
            <a:ext cx="3980779" cy="841224"/>
          </a:xfrm>
          <a:prstGeom prst="rect">
            <a:avLst/>
          </a:prstGeom>
        </p:spPr>
        <p:txBody>
          <a:bodyPr wrap="square" lIns="121888" tIns="60944" rIns="121888" bIns="60944">
            <a:spAutoFit/>
          </a:bodyPr>
          <a:lstStyle/>
          <a:p>
            <a:pPr marL="0" algn="l" defTabSz="542902" rtl="0" eaLnBrk="1" latinLnBrk="0" hangingPunct="1">
              <a:spcBef>
                <a:spcPts val="800"/>
              </a:spcBef>
              <a:buFont typeface="Salesforce Sans" charset="0"/>
              <a:buNone/>
            </a:pPr>
            <a:r>
              <a:rPr lang="en-US" sz="1600" b="1" kern="1200" dirty="0">
                <a:solidFill>
                  <a:schemeClr val="accent1"/>
                </a:solidFill>
                <a:latin typeface="+mn-lt"/>
                <a:ea typeface="+mn-ea"/>
                <a:cs typeface="Salesforce Sans" charset="0"/>
              </a:rPr>
              <a:t>How to Create</a:t>
            </a:r>
            <a:r>
              <a:rPr lang="en-US" sz="1600" b="1" kern="1200" baseline="0" dirty="0">
                <a:solidFill>
                  <a:schemeClr val="accent1"/>
                </a:solidFill>
                <a:latin typeface="+mn-lt"/>
                <a:ea typeface="+mn-ea"/>
                <a:cs typeface="Salesforce Sans" charset="0"/>
              </a:rPr>
              <a:t> a New Guide Line</a:t>
            </a:r>
            <a:endParaRPr lang="en-US" sz="1600" b="1" kern="1200" dirty="0">
              <a:solidFill>
                <a:schemeClr val="accent1"/>
              </a:solidFill>
              <a:latin typeface="+mn-lt"/>
              <a:ea typeface="+mn-ea"/>
              <a:cs typeface="Salesforce Sans" charset="0"/>
            </a:endParaRPr>
          </a:p>
          <a:p>
            <a:pPr defTabSz="542902">
              <a:spcBef>
                <a:spcPts val="800"/>
              </a:spcBef>
              <a:buFont typeface="Salesforce Sans" charset="0"/>
              <a:buNone/>
            </a:pPr>
            <a:r>
              <a:rPr lang="en-US" sz="1200" dirty="0">
                <a:solidFill>
                  <a:schemeClr val="accent2"/>
                </a:solidFill>
                <a:cs typeface="Salesforce Sans" charset="0"/>
              </a:rPr>
              <a:t>Select a guide,</a:t>
            </a:r>
            <a:r>
              <a:rPr lang="en-US" sz="1200" baseline="0" dirty="0">
                <a:solidFill>
                  <a:schemeClr val="accent2"/>
                </a:solidFill>
                <a:cs typeface="Salesforce Sans" charset="0"/>
              </a:rPr>
              <a:t> hold down the Option key and drag.  This will duplicate the line</a:t>
            </a:r>
            <a:endParaRPr lang="en-US" sz="1300" dirty="0">
              <a:solidFill>
                <a:schemeClr val="accent2"/>
              </a:solidFill>
              <a:cs typeface="Salesforce Sans" charset="0"/>
            </a:endParaRPr>
          </a:p>
        </p:txBody>
      </p:sp>
      <p:sp>
        <p:nvSpPr>
          <p:cNvPr id="6" name="Title Placeholder 1"/>
          <p:cNvSpPr>
            <a:spLocks noGrp="1"/>
          </p:cNvSpPr>
          <p:nvPr>
            <p:ph type="title" hasCustomPrompt="1"/>
          </p:nvPr>
        </p:nvSpPr>
        <p:spPr>
          <a:xfrm>
            <a:off x="571500" y="63503"/>
            <a:ext cx="11617326" cy="990119"/>
          </a:xfrm>
          <a:prstGeom prst="rect">
            <a:avLst/>
          </a:prstGeom>
          <a:effectLst/>
        </p:spPr>
        <p:txBody>
          <a:bodyPr rtlCol="0">
            <a:noAutofit/>
          </a:bodyPr>
          <a:lstStyle>
            <a:lvl1pPr>
              <a:lnSpc>
                <a:spcPct val="95000"/>
              </a:lnSpc>
              <a:defRPr/>
            </a:lvl1pPr>
          </a:lstStyle>
          <a:p>
            <a:r>
              <a:rPr lang="en-US"/>
              <a:t>Drawing Guide Placement and Realignment Tool (Margins)</a:t>
            </a:r>
            <a:endParaRPr lang="en-US" dirty="0"/>
          </a:p>
        </p:txBody>
      </p:sp>
      <p:sp>
        <p:nvSpPr>
          <p:cNvPr id="21" name="Footer Placeholder 3"/>
          <p:cNvSpPr>
            <a:spLocks noGrp="1"/>
          </p:cNvSpPr>
          <p:nvPr>
            <p:ph type="ftr" sz="quarter" idx="17"/>
          </p:nvPr>
        </p:nvSpPr>
        <p:spPr>
          <a:xfrm>
            <a:off x="577850" y="6410462"/>
            <a:ext cx="8870949" cy="213858"/>
          </a:xfrm>
        </p:spPr>
        <p:txBody>
          <a:bodyPr/>
          <a:lstStyle>
            <a:lvl1pPr>
              <a:defRPr>
                <a:solidFill>
                  <a:schemeClr val="accent2"/>
                </a:solidFill>
              </a:defRPr>
            </a:lvl1pPr>
          </a:lstStyle>
          <a:p>
            <a:endParaRPr lang="en-US" dirty="0"/>
          </a:p>
        </p:txBody>
      </p:sp>
    </p:spTree>
    <p:extLst>
      <p:ext uri="{BB962C8B-B14F-4D97-AF65-F5344CB8AC3E}">
        <p14:creationId xmlns:p14="http://schemas.microsoft.com/office/powerpoint/2010/main" val="345629807"/>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9"/>
        <p:cNvGrpSpPr/>
        <p:nvPr/>
      </p:nvGrpSpPr>
      <p:grpSpPr>
        <a:xfrm>
          <a:off x="0" y="0"/>
          <a:ext cx="0" cy="0"/>
          <a:chOff x="0" y="0"/>
          <a:chExt cx="0" cy="0"/>
        </a:xfrm>
      </p:grpSpPr>
      <p:sp>
        <p:nvSpPr>
          <p:cNvPr id="10" name="Shape 10"/>
          <p:cNvSpPr txBox="1">
            <a:spLocks noGrp="1"/>
          </p:cNvSpPr>
          <p:nvPr>
            <p:ph type="ctrTitle"/>
          </p:nvPr>
        </p:nvSpPr>
        <p:spPr>
          <a:xfrm>
            <a:off x="415503" y="992767"/>
            <a:ext cx="11357841" cy="2736800"/>
          </a:xfrm>
          <a:prstGeom prst="rect">
            <a:avLst/>
          </a:prstGeom>
        </p:spPr>
        <p:txBody>
          <a:bodyPr spcFirstLastPara="1" wrap="square" lIns="91425" tIns="91425" rIns="91425" bIns="91425" anchor="b" anchorCtr="0"/>
          <a:lstStyle>
            <a:lvl1pPr lvl="0" algn="ctr">
              <a:spcBef>
                <a:spcPts val="0"/>
              </a:spcBef>
              <a:spcAft>
                <a:spcPts val="0"/>
              </a:spcAft>
              <a:buSzPts val="5200"/>
              <a:buNone/>
              <a:defRPr sz="6932"/>
            </a:lvl1pPr>
            <a:lvl2pPr lvl="1" algn="ctr">
              <a:spcBef>
                <a:spcPts val="0"/>
              </a:spcBef>
              <a:spcAft>
                <a:spcPts val="0"/>
              </a:spcAft>
              <a:buSzPts val="5200"/>
              <a:buNone/>
              <a:defRPr sz="6932"/>
            </a:lvl2pPr>
            <a:lvl3pPr lvl="2" algn="ctr">
              <a:spcBef>
                <a:spcPts val="0"/>
              </a:spcBef>
              <a:spcAft>
                <a:spcPts val="0"/>
              </a:spcAft>
              <a:buSzPts val="5200"/>
              <a:buNone/>
              <a:defRPr sz="6932"/>
            </a:lvl3pPr>
            <a:lvl4pPr lvl="3" algn="ctr">
              <a:spcBef>
                <a:spcPts val="0"/>
              </a:spcBef>
              <a:spcAft>
                <a:spcPts val="0"/>
              </a:spcAft>
              <a:buSzPts val="5200"/>
              <a:buNone/>
              <a:defRPr sz="6932"/>
            </a:lvl4pPr>
            <a:lvl5pPr lvl="4" algn="ctr">
              <a:spcBef>
                <a:spcPts val="0"/>
              </a:spcBef>
              <a:spcAft>
                <a:spcPts val="0"/>
              </a:spcAft>
              <a:buSzPts val="5200"/>
              <a:buNone/>
              <a:defRPr sz="6932"/>
            </a:lvl5pPr>
            <a:lvl6pPr lvl="5" algn="ctr">
              <a:spcBef>
                <a:spcPts val="0"/>
              </a:spcBef>
              <a:spcAft>
                <a:spcPts val="0"/>
              </a:spcAft>
              <a:buSzPts val="5200"/>
              <a:buNone/>
              <a:defRPr sz="6932"/>
            </a:lvl6pPr>
            <a:lvl7pPr lvl="6" algn="ctr">
              <a:spcBef>
                <a:spcPts val="0"/>
              </a:spcBef>
              <a:spcAft>
                <a:spcPts val="0"/>
              </a:spcAft>
              <a:buSzPts val="5200"/>
              <a:buNone/>
              <a:defRPr sz="6932"/>
            </a:lvl7pPr>
            <a:lvl8pPr lvl="7" algn="ctr">
              <a:spcBef>
                <a:spcPts val="0"/>
              </a:spcBef>
              <a:spcAft>
                <a:spcPts val="0"/>
              </a:spcAft>
              <a:buSzPts val="5200"/>
              <a:buNone/>
              <a:defRPr sz="6932"/>
            </a:lvl8pPr>
            <a:lvl9pPr lvl="8" algn="ctr">
              <a:spcBef>
                <a:spcPts val="0"/>
              </a:spcBef>
              <a:spcAft>
                <a:spcPts val="0"/>
              </a:spcAft>
              <a:buSzPts val="5200"/>
              <a:buNone/>
              <a:defRPr sz="6932"/>
            </a:lvl9pPr>
          </a:lstStyle>
          <a:p>
            <a:endParaRPr/>
          </a:p>
        </p:txBody>
      </p:sp>
      <p:sp>
        <p:nvSpPr>
          <p:cNvPr id="11" name="Shape 11"/>
          <p:cNvSpPr txBox="1">
            <a:spLocks noGrp="1"/>
          </p:cNvSpPr>
          <p:nvPr>
            <p:ph type="subTitle" idx="1"/>
          </p:nvPr>
        </p:nvSpPr>
        <p:spPr>
          <a:xfrm>
            <a:off x="415492" y="3778833"/>
            <a:ext cx="11357841" cy="10568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800"/>
              <a:buNone/>
              <a:defRPr sz="3732"/>
            </a:lvl1pPr>
            <a:lvl2pPr lvl="1" algn="ctr">
              <a:lnSpc>
                <a:spcPct val="100000"/>
              </a:lnSpc>
              <a:spcBef>
                <a:spcPts val="0"/>
              </a:spcBef>
              <a:spcAft>
                <a:spcPts val="0"/>
              </a:spcAft>
              <a:buSzPts val="2800"/>
              <a:buNone/>
              <a:defRPr sz="3732"/>
            </a:lvl2pPr>
            <a:lvl3pPr lvl="2" algn="ctr">
              <a:lnSpc>
                <a:spcPct val="100000"/>
              </a:lnSpc>
              <a:spcBef>
                <a:spcPts val="0"/>
              </a:spcBef>
              <a:spcAft>
                <a:spcPts val="0"/>
              </a:spcAft>
              <a:buSzPts val="2800"/>
              <a:buNone/>
              <a:defRPr sz="3732"/>
            </a:lvl3pPr>
            <a:lvl4pPr lvl="3" algn="ctr">
              <a:lnSpc>
                <a:spcPct val="100000"/>
              </a:lnSpc>
              <a:spcBef>
                <a:spcPts val="0"/>
              </a:spcBef>
              <a:spcAft>
                <a:spcPts val="0"/>
              </a:spcAft>
              <a:buSzPts val="2800"/>
              <a:buNone/>
              <a:defRPr sz="3732"/>
            </a:lvl4pPr>
            <a:lvl5pPr lvl="4" algn="ctr">
              <a:lnSpc>
                <a:spcPct val="100000"/>
              </a:lnSpc>
              <a:spcBef>
                <a:spcPts val="0"/>
              </a:spcBef>
              <a:spcAft>
                <a:spcPts val="0"/>
              </a:spcAft>
              <a:buSzPts val="2800"/>
              <a:buNone/>
              <a:defRPr sz="3732"/>
            </a:lvl5pPr>
            <a:lvl6pPr lvl="5" algn="ctr">
              <a:lnSpc>
                <a:spcPct val="100000"/>
              </a:lnSpc>
              <a:spcBef>
                <a:spcPts val="0"/>
              </a:spcBef>
              <a:spcAft>
                <a:spcPts val="0"/>
              </a:spcAft>
              <a:buSzPts val="2800"/>
              <a:buNone/>
              <a:defRPr sz="3732"/>
            </a:lvl6pPr>
            <a:lvl7pPr lvl="6" algn="ctr">
              <a:lnSpc>
                <a:spcPct val="100000"/>
              </a:lnSpc>
              <a:spcBef>
                <a:spcPts val="0"/>
              </a:spcBef>
              <a:spcAft>
                <a:spcPts val="0"/>
              </a:spcAft>
              <a:buSzPts val="2800"/>
              <a:buNone/>
              <a:defRPr sz="3732"/>
            </a:lvl7pPr>
            <a:lvl8pPr lvl="7" algn="ctr">
              <a:lnSpc>
                <a:spcPct val="100000"/>
              </a:lnSpc>
              <a:spcBef>
                <a:spcPts val="0"/>
              </a:spcBef>
              <a:spcAft>
                <a:spcPts val="0"/>
              </a:spcAft>
              <a:buSzPts val="2800"/>
              <a:buNone/>
              <a:defRPr sz="3732"/>
            </a:lvl8pPr>
            <a:lvl9pPr lvl="8" algn="ctr">
              <a:lnSpc>
                <a:spcPct val="100000"/>
              </a:lnSpc>
              <a:spcBef>
                <a:spcPts val="0"/>
              </a:spcBef>
              <a:spcAft>
                <a:spcPts val="0"/>
              </a:spcAft>
              <a:buSzPts val="2800"/>
              <a:buNone/>
              <a:defRPr sz="3732"/>
            </a:lvl9pPr>
          </a:lstStyle>
          <a:p>
            <a:endParaRPr/>
          </a:p>
        </p:txBody>
      </p:sp>
      <p:sp>
        <p:nvSpPr>
          <p:cNvPr id="12" name="Shape 12"/>
          <p:cNvSpPr txBox="1">
            <a:spLocks noGrp="1"/>
          </p:cNvSpPr>
          <p:nvPr>
            <p:ph type="sldNum" idx="12"/>
          </p:nvPr>
        </p:nvSpPr>
        <p:spPr>
          <a:xfrm>
            <a:off x="11293669" y="6217623"/>
            <a:ext cx="731409"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8064524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Slide_ A">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
            <a:ext cx="12188825" cy="6858000"/>
          </a:xfrm>
          <a:prstGeom prst="rect">
            <a:avLst/>
          </a:prstGeom>
        </p:spPr>
      </p:pic>
      <p:sp>
        <p:nvSpPr>
          <p:cNvPr id="2" name="Title 1"/>
          <p:cNvSpPr>
            <a:spLocks noGrp="1"/>
          </p:cNvSpPr>
          <p:nvPr userDrawn="1">
            <p:ph type="ctrTitle"/>
          </p:nvPr>
        </p:nvSpPr>
        <p:spPr>
          <a:xfrm>
            <a:off x="2098833" y="2590618"/>
            <a:ext cx="5184284" cy="1298448"/>
          </a:xfrm>
        </p:spPr>
        <p:txBody>
          <a:bodyPr>
            <a:noAutofit/>
          </a:bodyPr>
          <a:lstStyle>
            <a:lvl1pPr marL="0" indent="0" algn="l">
              <a:lnSpc>
                <a:spcPct val="90000"/>
              </a:lnSpc>
              <a:tabLst/>
              <a:defRPr sz="2800" b="0" spc="0">
                <a:solidFill>
                  <a:schemeClr val="bg1"/>
                </a:solidFill>
                <a:latin typeface="+mj-lt"/>
              </a:defRPr>
            </a:lvl1pPr>
          </a:lstStyle>
          <a:p>
            <a:r>
              <a:rPr lang="en-US" dirty="0"/>
              <a:t>Click to edit Master title style</a:t>
            </a:r>
          </a:p>
        </p:txBody>
      </p:sp>
      <p:sp>
        <p:nvSpPr>
          <p:cNvPr id="3" name="Subtitle 2"/>
          <p:cNvSpPr>
            <a:spLocks noGrp="1"/>
          </p:cNvSpPr>
          <p:nvPr userDrawn="1">
            <p:ph type="subTitle" idx="1"/>
          </p:nvPr>
        </p:nvSpPr>
        <p:spPr>
          <a:xfrm>
            <a:off x="2098833" y="3889066"/>
            <a:ext cx="7695970" cy="476932"/>
          </a:xfrm>
          <a:prstGeom prst="rect">
            <a:avLst/>
          </a:prstGeom>
        </p:spPr>
        <p:txBody>
          <a:bodyPr>
            <a:noAutofit/>
          </a:bodyPr>
          <a:lstStyle>
            <a:lvl1pPr marL="11113" indent="-11113" algn="l">
              <a:lnSpc>
                <a:spcPct val="95000"/>
              </a:lnSpc>
              <a:spcBef>
                <a:spcPts val="0"/>
              </a:spcBef>
              <a:spcAft>
                <a:spcPts val="0"/>
              </a:spcAft>
              <a:buNone/>
              <a:tabLst/>
              <a:defRPr lang="en-US" sz="2000" b="0" i="0" kern="1200" spc="0" baseline="0" dirty="0">
                <a:solidFill>
                  <a:schemeClr val="bg1"/>
                </a:solidFill>
                <a:latin typeface="Salesforce Sans Light" charset="0"/>
                <a:ea typeface="Salesforce Sans Light" charset="0"/>
                <a:cs typeface="Salesforce Sans Light"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a:t>Click to edit Master subtitle style</a:t>
            </a:r>
          </a:p>
        </p:txBody>
      </p:sp>
      <p:sp>
        <p:nvSpPr>
          <p:cNvPr id="11" name="Text Placeholder 6"/>
          <p:cNvSpPr>
            <a:spLocks noGrp="1"/>
          </p:cNvSpPr>
          <p:nvPr userDrawn="1">
            <p:ph type="body" sz="quarter" idx="16" hasCustomPrompt="1"/>
          </p:nvPr>
        </p:nvSpPr>
        <p:spPr bwMode="invGray">
          <a:xfrm>
            <a:off x="2098833" y="4862585"/>
            <a:ext cx="7695971" cy="285093"/>
          </a:xfrm>
          <a:prstGeom prst="rect">
            <a:avLst/>
          </a:prstGeom>
        </p:spPr>
        <p:txBody>
          <a:bodyPr/>
          <a:lstStyle>
            <a:lvl1pPr marL="0" indent="0" algn="l">
              <a:spcBef>
                <a:spcPts val="0"/>
              </a:spcBef>
              <a:spcAft>
                <a:spcPts val="0"/>
              </a:spcAft>
              <a:buFont typeface="Arial" charset="0"/>
              <a:buNone/>
              <a:defRPr lang="en-US" sz="1400" b="0" i="0" kern="1200" spc="0" baseline="0" dirty="0" smtClean="0">
                <a:solidFill>
                  <a:schemeClr val="bg1"/>
                </a:solidFill>
                <a:latin typeface="Salesforce Sans Light" charset="0"/>
                <a:ea typeface="Salesforce Sans Light" charset="0"/>
                <a:cs typeface="Salesforce Sans Light" charset="0"/>
              </a:defRPr>
            </a:lvl1pPr>
            <a:lvl2pPr marL="0" indent="0" algn="l">
              <a:spcBef>
                <a:spcPts val="300"/>
              </a:spcBef>
              <a:spcAft>
                <a:spcPts val="0"/>
              </a:spcAft>
              <a:buSzPct val="110000"/>
              <a:buFont typeface="Arial"/>
              <a:buNone/>
              <a:defRPr lang="en-US" sz="1400" kern="1200" spc="0" baseline="0" dirty="0" smtClean="0">
                <a:solidFill>
                  <a:schemeClr val="bg2"/>
                </a:solidFill>
                <a:latin typeface="+mn-lt"/>
                <a:ea typeface="+mn-ea"/>
                <a:cs typeface="+mn-cs"/>
              </a:defRPr>
            </a:lvl2pPr>
            <a:lvl3pPr marL="0" marR="0" indent="0" algn="l" defTabSz="914400" rtl="0" eaLnBrk="1" fontAlgn="auto" latinLnBrk="0" hangingPunct="1">
              <a:lnSpc>
                <a:spcPct val="95000"/>
              </a:lnSpc>
              <a:spcBef>
                <a:spcPts val="300"/>
              </a:spcBef>
              <a:spcAft>
                <a:spcPts val="0"/>
              </a:spcAft>
              <a:buClr>
                <a:schemeClr val="bg1">
                  <a:lumMod val="75000"/>
                </a:schemeClr>
              </a:buClr>
              <a:buSzPct val="100000"/>
              <a:buFont typeface="Arial" panose="020B0604020202020204" pitchFamily="34" charset="0"/>
              <a:buNone/>
              <a:tabLst/>
              <a:defRPr lang="en-US" sz="1400" kern="1200" spc="0" baseline="0" dirty="0" smtClean="0">
                <a:solidFill>
                  <a:schemeClr val="bg2"/>
                </a:solidFill>
                <a:latin typeface="+mn-lt"/>
                <a:ea typeface="+mn-ea"/>
                <a:cs typeface="+mn-cs"/>
              </a:defRPr>
            </a:lvl3pPr>
            <a:lvl4pPr marL="91440" indent="0">
              <a:spcAft>
                <a:spcPts val="100"/>
              </a:spcAft>
              <a:defRPr lang="en-US" sz="900" kern="1200" spc="0" baseline="0" dirty="0" smtClean="0">
                <a:solidFill>
                  <a:schemeClr val="bg1"/>
                </a:solidFill>
                <a:latin typeface="+mn-lt"/>
                <a:ea typeface="+mn-ea"/>
                <a:cs typeface="+mn-cs"/>
              </a:defRPr>
            </a:lvl4pPr>
            <a:lvl5pPr marL="91440" indent="0">
              <a:spcAft>
                <a:spcPts val="100"/>
              </a:spcAft>
              <a:defRPr lang="en-US" sz="900" kern="1200" spc="0" baseline="0" dirty="0">
                <a:solidFill>
                  <a:schemeClr val="bg1"/>
                </a:solidFill>
                <a:latin typeface="+mn-lt"/>
                <a:ea typeface="+mn-ea"/>
                <a:cs typeface="+mn-cs"/>
              </a:defRPr>
            </a:lvl5pPr>
          </a:lstStyle>
          <a:p>
            <a:pPr lvl="0"/>
            <a:r>
              <a:rPr lang="en-US" dirty="0"/>
              <a:t>Twitter and Email</a:t>
            </a:r>
          </a:p>
        </p:txBody>
      </p:sp>
      <p:sp>
        <p:nvSpPr>
          <p:cNvPr id="6" name="Text Placeholder 5"/>
          <p:cNvSpPr>
            <a:spLocks noGrp="1"/>
          </p:cNvSpPr>
          <p:nvPr userDrawn="1">
            <p:ph type="body" sz="quarter" idx="17" hasCustomPrompt="1"/>
          </p:nvPr>
        </p:nvSpPr>
        <p:spPr>
          <a:xfrm>
            <a:off x="2098833" y="4627557"/>
            <a:ext cx="7695970" cy="247406"/>
          </a:xfrm>
        </p:spPr>
        <p:txBody>
          <a:bodyPr/>
          <a:lstStyle>
            <a:lvl1pPr marL="0" indent="0" algn="l">
              <a:lnSpc>
                <a:spcPct val="95000"/>
              </a:lnSpc>
              <a:spcBef>
                <a:spcPts val="0"/>
              </a:spcBef>
              <a:buFont typeface="Arial" charset="0"/>
              <a:buNone/>
              <a:defRPr sz="1400" b="0" baseline="0">
                <a:solidFill>
                  <a:schemeClr val="bg1"/>
                </a:solidFill>
              </a:defRPr>
            </a:lvl1pPr>
          </a:lstStyle>
          <a:p>
            <a:r>
              <a:rPr lang="en-US" dirty="0"/>
              <a:t>Name of Presenter</a:t>
            </a:r>
            <a:r>
              <a:rPr lang="en-US" baseline="0" dirty="0"/>
              <a:t>, Title</a:t>
            </a:r>
          </a:p>
        </p:txBody>
      </p:sp>
      <p:pic>
        <p:nvPicPr>
          <p:cNvPr id="4" name="Pictur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669493" y="4623277"/>
            <a:ext cx="2492871" cy="2136125"/>
          </a:xfrm>
          <a:prstGeom prst="rect">
            <a:avLst/>
          </a:prstGeom>
        </p:spPr>
      </p:pic>
      <p:pic>
        <p:nvPicPr>
          <p:cNvPr id="8" name="pasted-image.pdf" descr="pasted-image.pdf"/>
          <p:cNvPicPr>
            <a:picLocks noChangeAspect="1"/>
          </p:cNvPicPr>
          <p:nvPr userDrawn="1"/>
        </p:nvPicPr>
        <p:blipFill>
          <a:blip r:embed="rId4"/>
          <a:stretch>
            <a:fillRect/>
          </a:stretch>
        </p:blipFill>
        <p:spPr>
          <a:xfrm>
            <a:off x="2042929" y="2453378"/>
            <a:ext cx="628455" cy="439999"/>
          </a:xfrm>
          <a:prstGeom prst="rect">
            <a:avLst/>
          </a:prstGeom>
          <a:ln w="12700">
            <a:miter lim="400000"/>
          </a:ln>
        </p:spPr>
      </p:pic>
    </p:spTree>
    <p:extLst>
      <p:ext uri="{BB962C8B-B14F-4D97-AF65-F5344CB8AC3E}">
        <p14:creationId xmlns:p14="http://schemas.microsoft.com/office/powerpoint/2010/main" val="230407333"/>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Slide - B ">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7620"/>
            <a:ext cx="12192000" cy="6865620"/>
          </a:xfrm>
          <a:prstGeom prst="rect">
            <a:avLst/>
          </a:prstGeom>
        </p:spPr>
      </p:pic>
      <p:sp>
        <p:nvSpPr>
          <p:cNvPr id="2" name="Title 1"/>
          <p:cNvSpPr>
            <a:spLocks noGrp="1"/>
          </p:cNvSpPr>
          <p:nvPr userDrawn="1">
            <p:ph type="ctrTitle"/>
          </p:nvPr>
        </p:nvSpPr>
        <p:spPr>
          <a:xfrm>
            <a:off x="500042" y="974446"/>
            <a:ext cx="6457971" cy="1298448"/>
          </a:xfrm>
        </p:spPr>
        <p:txBody>
          <a:bodyPr>
            <a:noAutofit/>
          </a:bodyPr>
          <a:lstStyle>
            <a:lvl1pPr marL="0" indent="0" algn="l">
              <a:lnSpc>
                <a:spcPct val="90000"/>
              </a:lnSpc>
              <a:tabLst/>
              <a:defRPr sz="3000" b="0" spc="0">
                <a:solidFill>
                  <a:schemeClr val="tx1"/>
                </a:solidFill>
                <a:latin typeface="+mj-lt"/>
              </a:defRPr>
            </a:lvl1pPr>
          </a:lstStyle>
          <a:p>
            <a:r>
              <a:rPr lang="en-US" dirty="0"/>
              <a:t>Click to edit Master title style</a:t>
            </a:r>
          </a:p>
        </p:txBody>
      </p:sp>
      <p:sp>
        <p:nvSpPr>
          <p:cNvPr id="3" name="Subtitle 2"/>
          <p:cNvSpPr>
            <a:spLocks noGrp="1"/>
          </p:cNvSpPr>
          <p:nvPr userDrawn="1">
            <p:ph type="subTitle" idx="1"/>
          </p:nvPr>
        </p:nvSpPr>
        <p:spPr>
          <a:xfrm>
            <a:off x="510821" y="2272894"/>
            <a:ext cx="6447192" cy="476932"/>
          </a:xfrm>
          <a:prstGeom prst="rect">
            <a:avLst/>
          </a:prstGeom>
        </p:spPr>
        <p:txBody>
          <a:bodyPr>
            <a:noAutofit/>
          </a:bodyPr>
          <a:lstStyle>
            <a:lvl1pPr marL="11113" indent="-11113" algn="l">
              <a:lnSpc>
                <a:spcPct val="95000"/>
              </a:lnSpc>
              <a:spcBef>
                <a:spcPts val="0"/>
              </a:spcBef>
              <a:spcAft>
                <a:spcPts val="0"/>
              </a:spcAft>
              <a:buNone/>
              <a:tabLst/>
              <a:defRPr lang="en-US" sz="2200" b="0" i="0" kern="1200" spc="0" baseline="0" dirty="0">
                <a:solidFill>
                  <a:schemeClr val="accent2"/>
                </a:solidFill>
                <a:latin typeface="Salesforce Sans Light" charset="0"/>
                <a:ea typeface="Salesforce Sans Light" charset="0"/>
                <a:cs typeface="Salesforce Sans Light"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a:t>Click to edit Master subtitle style</a:t>
            </a:r>
          </a:p>
        </p:txBody>
      </p:sp>
      <p:sp>
        <p:nvSpPr>
          <p:cNvPr id="11" name="Text Placeholder 6"/>
          <p:cNvSpPr>
            <a:spLocks noGrp="1"/>
          </p:cNvSpPr>
          <p:nvPr userDrawn="1">
            <p:ph type="body" sz="quarter" idx="16" hasCustomPrompt="1"/>
          </p:nvPr>
        </p:nvSpPr>
        <p:spPr bwMode="invGray">
          <a:xfrm>
            <a:off x="510821" y="3518602"/>
            <a:ext cx="6447193" cy="285093"/>
          </a:xfrm>
          <a:prstGeom prst="rect">
            <a:avLst/>
          </a:prstGeom>
        </p:spPr>
        <p:txBody>
          <a:bodyPr/>
          <a:lstStyle>
            <a:lvl1pPr marL="0" indent="0" algn="l">
              <a:spcBef>
                <a:spcPts val="0"/>
              </a:spcBef>
              <a:spcAft>
                <a:spcPts val="0"/>
              </a:spcAft>
              <a:buFontTx/>
              <a:buNone/>
              <a:defRPr lang="en-US" sz="1600" b="0" i="0" kern="1200" spc="0" baseline="0" dirty="0" smtClean="0">
                <a:solidFill>
                  <a:schemeClr val="bg2"/>
                </a:solidFill>
                <a:latin typeface="Salesforce Sans Light" charset="0"/>
                <a:ea typeface="Salesforce Sans Light" charset="0"/>
                <a:cs typeface="Salesforce Sans Light" charset="0"/>
              </a:defRPr>
            </a:lvl1pPr>
            <a:lvl2pPr marL="0" indent="0" algn="l">
              <a:spcBef>
                <a:spcPts val="300"/>
              </a:spcBef>
              <a:spcAft>
                <a:spcPts val="0"/>
              </a:spcAft>
              <a:buSzPct val="110000"/>
              <a:buFont typeface="Arial"/>
              <a:buNone/>
              <a:defRPr lang="en-US" sz="1400" kern="1200" spc="0" baseline="0" dirty="0" smtClean="0">
                <a:solidFill>
                  <a:schemeClr val="bg2"/>
                </a:solidFill>
                <a:latin typeface="+mn-lt"/>
                <a:ea typeface="+mn-ea"/>
                <a:cs typeface="+mn-cs"/>
              </a:defRPr>
            </a:lvl2pPr>
            <a:lvl3pPr marL="0" marR="0" indent="0" algn="l" defTabSz="914400" rtl="0" eaLnBrk="1" fontAlgn="auto" latinLnBrk="0" hangingPunct="1">
              <a:lnSpc>
                <a:spcPct val="95000"/>
              </a:lnSpc>
              <a:spcBef>
                <a:spcPts val="300"/>
              </a:spcBef>
              <a:spcAft>
                <a:spcPts val="0"/>
              </a:spcAft>
              <a:buClr>
                <a:schemeClr val="bg1">
                  <a:lumMod val="75000"/>
                </a:schemeClr>
              </a:buClr>
              <a:buSzPct val="100000"/>
              <a:buFont typeface="Arial" panose="020B0604020202020204" pitchFamily="34" charset="0"/>
              <a:buNone/>
              <a:tabLst/>
              <a:defRPr lang="en-US" sz="1400" kern="1200" spc="0" baseline="0" dirty="0" smtClean="0">
                <a:solidFill>
                  <a:schemeClr val="bg2"/>
                </a:solidFill>
                <a:latin typeface="+mn-lt"/>
                <a:ea typeface="+mn-ea"/>
                <a:cs typeface="+mn-cs"/>
              </a:defRPr>
            </a:lvl3pPr>
            <a:lvl4pPr marL="91440" indent="0">
              <a:spcAft>
                <a:spcPts val="100"/>
              </a:spcAft>
              <a:defRPr lang="en-US" sz="900" kern="1200" spc="0" baseline="0" dirty="0" smtClean="0">
                <a:solidFill>
                  <a:schemeClr val="bg1"/>
                </a:solidFill>
                <a:latin typeface="+mn-lt"/>
                <a:ea typeface="+mn-ea"/>
                <a:cs typeface="+mn-cs"/>
              </a:defRPr>
            </a:lvl4pPr>
            <a:lvl5pPr marL="91440" indent="0">
              <a:spcAft>
                <a:spcPts val="100"/>
              </a:spcAft>
              <a:defRPr lang="en-US" sz="900" kern="1200" spc="0" baseline="0" dirty="0">
                <a:solidFill>
                  <a:schemeClr val="bg1"/>
                </a:solidFill>
                <a:latin typeface="+mn-lt"/>
                <a:ea typeface="+mn-ea"/>
                <a:cs typeface="+mn-cs"/>
              </a:defRPr>
            </a:lvl5pPr>
          </a:lstStyle>
          <a:p>
            <a:pPr lvl="0"/>
            <a:r>
              <a:rPr lang="en-US" dirty="0"/>
              <a:t>Twitter and Email</a:t>
            </a:r>
          </a:p>
        </p:txBody>
      </p:sp>
      <p:sp>
        <p:nvSpPr>
          <p:cNvPr id="6" name="Text Placeholder 5"/>
          <p:cNvSpPr>
            <a:spLocks noGrp="1"/>
          </p:cNvSpPr>
          <p:nvPr userDrawn="1">
            <p:ph type="body" sz="quarter" idx="17" hasCustomPrompt="1"/>
          </p:nvPr>
        </p:nvSpPr>
        <p:spPr>
          <a:xfrm>
            <a:off x="510821" y="3264937"/>
            <a:ext cx="6447192" cy="247406"/>
          </a:xfrm>
        </p:spPr>
        <p:txBody>
          <a:bodyPr/>
          <a:lstStyle>
            <a:lvl1pPr algn="l">
              <a:lnSpc>
                <a:spcPct val="95000"/>
              </a:lnSpc>
              <a:spcBef>
                <a:spcPts val="0"/>
              </a:spcBef>
              <a:defRPr sz="1600" b="0" baseline="0">
                <a:solidFill>
                  <a:schemeClr val="bg2"/>
                </a:solidFill>
              </a:defRPr>
            </a:lvl1pPr>
          </a:lstStyle>
          <a:p>
            <a:r>
              <a:rPr lang="en-US" dirty="0"/>
              <a:t>Name of Presenter</a:t>
            </a:r>
            <a:r>
              <a:rPr lang="en-US" baseline="0" dirty="0"/>
              <a:t>, Title</a:t>
            </a:r>
          </a:p>
        </p:txBody>
      </p:sp>
      <p:pic>
        <p:nvPicPr>
          <p:cNvPr id="9" name="pasted-image.pdf" descr="pasted-image.pdf"/>
          <p:cNvPicPr>
            <a:picLocks noChangeAspect="1"/>
          </p:cNvPicPr>
          <p:nvPr userDrawn="1"/>
        </p:nvPicPr>
        <p:blipFill>
          <a:blip r:embed="rId3"/>
          <a:stretch>
            <a:fillRect/>
          </a:stretch>
        </p:blipFill>
        <p:spPr>
          <a:xfrm>
            <a:off x="524061" y="514275"/>
            <a:ext cx="760431" cy="532399"/>
          </a:xfrm>
          <a:prstGeom prst="rect">
            <a:avLst/>
          </a:prstGeom>
          <a:ln w="12700">
            <a:miter lim="400000"/>
          </a:ln>
        </p:spPr>
      </p:pic>
      <p:pic>
        <p:nvPicPr>
          <p:cNvPr id="10" name="Picture 9"/>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903807" y="5366201"/>
            <a:ext cx="1650440" cy="1414251"/>
          </a:xfrm>
          <a:prstGeom prst="rect">
            <a:avLst/>
          </a:prstGeom>
        </p:spPr>
      </p:pic>
    </p:spTree>
    <p:extLst>
      <p:ext uri="{BB962C8B-B14F-4D97-AF65-F5344CB8AC3E}">
        <p14:creationId xmlns:p14="http://schemas.microsoft.com/office/powerpoint/2010/main" val="861628519"/>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asic - Title Only">
    <p:spTree>
      <p:nvGrpSpPr>
        <p:cNvPr id="1" name=""/>
        <p:cNvGrpSpPr/>
        <p:nvPr/>
      </p:nvGrpSpPr>
      <p:grpSpPr>
        <a:xfrm>
          <a:off x="0" y="0"/>
          <a:ext cx="0" cy="0"/>
          <a:chOff x="0" y="0"/>
          <a:chExt cx="0" cy="0"/>
        </a:xfrm>
      </p:grpSpPr>
      <p:sp>
        <p:nvSpPr>
          <p:cNvPr id="7" name="Title Placeholder 1"/>
          <p:cNvSpPr>
            <a:spLocks noGrp="1"/>
          </p:cNvSpPr>
          <p:nvPr>
            <p:ph type="title"/>
          </p:nvPr>
        </p:nvSpPr>
        <p:spPr>
          <a:xfrm>
            <a:off x="571500" y="63503"/>
            <a:ext cx="11045952" cy="990119"/>
          </a:xfrm>
          <a:prstGeom prst="rect">
            <a:avLst/>
          </a:prstGeom>
          <a:effectLst/>
        </p:spPr>
        <p:txBody>
          <a:bodyPr rtlCol="0">
            <a:noAutofit/>
          </a:bodyPr>
          <a:lstStyle>
            <a:lvl1pPr>
              <a:lnSpc>
                <a:spcPct val="95000"/>
              </a:lnSpc>
              <a:defRPr/>
            </a:lvl1pPr>
          </a:lstStyle>
          <a:p>
            <a:r>
              <a:rPr lang="en-US" dirty="0"/>
              <a:t>Click to edit Master title style</a:t>
            </a:r>
          </a:p>
        </p:txBody>
      </p:sp>
      <p:sp>
        <p:nvSpPr>
          <p:cNvPr id="8" name="Text Placeholder 3"/>
          <p:cNvSpPr>
            <a:spLocks noGrp="1"/>
          </p:cNvSpPr>
          <p:nvPr>
            <p:ph type="body" sz="quarter" idx="16"/>
          </p:nvPr>
        </p:nvSpPr>
        <p:spPr>
          <a:xfrm>
            <a:off x="571503" y="1097179"/>
            <a:ext cx="11046141" cy="338554"/>
          </a:xfrm>
          <a:noFill/>
          <a:ln>
            <a:noFill/>
          </a:ln>
        </p:spPr>
        <p:txBody>
          <a:bodyPr vert="horz" wrap="square" lIns="0" tIns="0" rIns="0" bIns="0" numCol="1" rtlCol="0" anchor="t" anchorCtr="0" compatLnSpc="1">
            <a:prstTxWarp prst="textNoShape">
              <a:avLst/>
            </a:prstTxWarp>
            <a:spAutoFit/>
          </a:bodyPr>
          <a:lstStyle>
            <a:lvl1pPr>
              <a:lnSpc>
                <a:spcPct val="100000"/>
              </a:lnSpc>
              <a:defRPr lang="en-US" sz="2200" b="0" i="0" spc="0">
                <a:solidFill>
                  <a:schemeClr val="accent2"/>
                </a:solidFill>
                <a:latin typeface="Salesforce Sans Light" charset="0"/>
                <a:ea typeface="Salesforce Sans Light" charset="0"/>
                <a:cs typeface="Salesforce Sans Light" charset="0"/>
              </a:defRPr>
            </a:lvl1pPr>
          </a:lstStyle>
          <a:p>
            <a:pPr lvl="0">
              <a:lnSpc>
                <a:spcPct val="100000"/>
              </a:lnSpc>
              <a:spcBef>
                <a:spcPts val="0"/>
              </a:spcBef>
              <a:spcAft>
                <a:spcPts val="0"/>
              </a:spcAft>
            </a:pPr>
            <a:r>
              <a:rPr lang="en-US" dirty="0"/>
              <a:t>Click to edit Master text styles</a:t>
            </a:r>
          </a:p>
        </p:txBody>
      </p:sp>
      <p:sp>
        <p:nvSpPr>
          <p:cNvPr id="10" name="Footer Placeholder 3"/>
          <p:cNvSpPr>
            <a:spLocks noGrp="1"/>
          </p:cNvSpPr>
          <p:nvPr>
            <p:ph type="ftr" sz="quarter" idx="17"/>
          </p:nvPr>
        </p:nvSpPr>
        <p:spPr>
          <a:xfrm>
            <a:off x="577850" y="6410462"/>
            <a:ext cx="8870949" cy="213858"/>
          </a:xfrm>
        </p:spPr>
        <p:txBody>
          <a:bodyPr/>
          <a:lstStyle>
            <a:lvl1pPr>
              <a:defRPr/>
            </a:lvl1pPr>
          </a:lstStyle>
          <a:p>
            <a:endParaRPr lang="en-US" dirty="0"/>
          </a:p>
        </p:txBody>
      </p:sp>
    </p:spTree>
    <p:extLst>
      <p:ext uri="{BB962C8B-B14F-4D97-AF65-F5344CB8AC3E}">
        <p14:creationId xmlns:p14="http://schemas.microsoft.com/office/powerpoint/2010/main" val="3806066514"/>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asic">
    <p:spTree>
      <p:nvGrpSpPr>
        <p:cNvPr id="1" name=""/>
        <p:cNvGrpSpPr/>
        <p:nvPr/>
      </p:nvGrpSpPr>
      <p:grpSpPr>
        <a:xfrm>
          <a:off x="0" y="0"/>
          <a:ext cx="0" cy="0"/>
          <a:chOff x="0" y="0"/>
          <a:chExt cx="0" cy="0"/>
        </a:xfrm>
      </p:grpSpPr>
      <p:sp>
        <p:nvSpPr>
          <p:cNvPr id="3" name="Content Placeholder 2"/>
          <p:cNvSpPr>
            <a:spLocks noGrp="1"/>
          </p:cNvSpPr>
          <p:nvPr>
            <p:ph sz="quarter" idx="11"/>
          </p:nvPr>
        </p:nvSpPr>
        <p:spPr>
          <a:xfrm>
            <a:off x="571500" y="1764285"/>
            <a:ext cx="11045952" cy="4223766"/>
          </a:xfrm>
        </p:spPr>
        <p:txBody>
          <a:bodyPr/>
          <a:lstStyle>
            <a:lvl1pPr>
              <a:lnSpc>
                <a:spcPct val="100000"/>
              </a:lnSpc>
              <a:defRPr>
                <a:solidFill>
                  <a:schemeClr val="accent2"/>
                </a:solidFill>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Placeholder 1"/>
          <p:cNvSpPr>
            <a:spLocks noGrp="1"/>
          </p:cNvSpPr>
          <p:nvPr>
            <p:ph type="title"/>
          </p:nvPr>
        </p:nvSpPr>
        <p:spPr>
          <a:xfrm>
            <a:off x="571500" y="63503"/>
            <a:ext cx="11045952" cy="990119"/>
          </a:xfrm>
          <a:prstGeom prst="rect">
            <a:avLst/>
          </a:prstGeom>
          <a:effectLst/>
        </p:spPr>
        <p:txBody>
          <a:bodyPr rtlCol="0">
            <a:noAutofit/>
          </a:bodyPr>
          <a:lstStyle>
            <a:lvl1pPr>
              <a:lnSpc>
                <a:spcPct val="95000"/>
              </a:lnSpc>
              <a:defRPr/>
            </a:lvl1pPr>
          </a:lstStyle>
          <a:p>
            <a:r>
              <a:rPr lang="en-US" dirty="0"/>
              <a:t>Click to edit Master title style</a:t>
            </a:r>
          </a:p>
        </p:txBody>
      </p:sp>
      <p:sp>
        <p:nvSpPr>
          <p:cNvPr id="8" name="Text Placeholder 3"/>
          <p:cNvSpPr>
            <a:spLocks noGrp="1"/>
          </p:cNvSpPr>
          <p:nvPr>
            <p:ph type="body" sz="quarter" idx="16"/>
          </p:nvPr>
        </p:nvSpPr>
        <p:spPr>
          <a:xfrm>
            <a:off x="571503" y="1097179"/>
            <a:ext cx="11046141" cy="338554"/>
          </a:xfrm>
          <a:noFill/>
          <a:ln>
            <a:noFill/>
          </a:ln>
        </p:spPr>
        <p:txBody>
          <a:bodyPr vert="horz" wrap="square" lIns="0" tIns="0" rIns="0" bIns="0" numCol="1" rtlCol="0" anchor="t" anchorCtr="0" compatLnSpc="1">
            <a:prstTxWarp prst="textNoShape">
              <a:avLst/>
            </a:prstTxWarp>
            <a:spAutoFit/>
          </a:bodyPr>
          <a:lstStyle>
            <a:lvl1pPr>
              <a:lnSpc>
                <a:spcPct val="100000"/>
              </a:lnSpc>
              <a:defRPr lang="en-US" sz="2200" b="0" i="0" spc="0">
                <a:solidFill>
                  <a:schemeClr val="accent2"/>
                </a:solidFill>
                <a:latin typeface="Salesforce Sans Light" charset="0"/>
                <a:ea typeface="Salesforce Sans Light" charset="0"/>
                <a:cs typeface="Salesforce Sans Light" charset="0"/>
              </a:defRPr>
            </a:lvl1pPr>
          </a:lstStyle>
          <a:p>
            <a:pPr lvl="0">
              <a:lnSpc>
                <a:spcPct val="100000"/>
              </a:lnSpc>
              <a:spcBef>
                <a:spcPts val="0"/>
              </a:spcBef>
              <a:spcAft>
                <a:spcPts val="0"/>
              </a:spcAft>
            </a:pPr>
            <a:r>
              <a:rPr lang="en-US" dirty="0"/>
              <a:t>Click to edit Master text styles</a:t>
            </a:r>
          </a:p>
        </p:txBody>
      </p:sp>
      <p:sp>
        <p:nvSpPr>
          <p:cNvPr id="10" name="Footer Placeholder 3"/>
          <p:cNvSpPr>
            <a:spLocks noGrp="1"/>
          </p:cNvSpPr>
          <p:nvPr>
            <p:ph type="ftr" sz="quarter" idx="17"/>
          </p:nvPr>
        </p:nvSpPr>
        <p:spPr>
          <a:xfrm>
            <a:off x="577850" y="6410462"/>
            <a:ext cx="8870949" cy="213858"/>
          </a:xfrm>
        </p:spPr>
        <p:txBody>
          <a:bodyPr/>
          <a:lstStyle>
            <a:lvl1pPr>
              <a:defRPr/>
            </a:lvl1pPr>
          </a:lstStyle>
          <a:p>
            <a:endParaRPr lang="en-US" dirty="0"/>
          </a:p>
        </p:txBody>
      </p:sp>
    </p:spTree>
    <p:extLst>
      <p:ext uri="{BB962C8B-B14F-4D97-AF65-F5344CB8AC3E}">
        <p14:creationId xmlns:p14="http://schemas.microsoft.com/office/powerpoint/2010/main" val="216921225"/>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2 Column">
    <p:spTree>
      <p:nvGrpSpPr>
        <p:cNvPr id="1" name=""/>
        <p:cNvGrpSpPr/>
        <p:nvPr/>
      </p:nvGrpSpPr>
      <p:grpSpPr>
        <a:xfrm>
          <a:off x="0" y="0"/>
          <a:ext cx="0" cy="0"/>
          <a:chOff x="0" y="0"/>
          <a:chExt cx="0" cy="0"/>
        </a:xfrm>
      </p:grpSpPr>
      <p:sp>
        <p:nvSpPr>
          <p:cNvPr id="7" name="Title Placeholder 1"/>
          <p:cNvSpPr>
            <a:spLocks noGrp="1"/>
          </p:cNvSpPr>
          <p:nvPr>
            <p:ph type="title"/>
          </p:nvPr>
        </p:nvSpPr>
        <p:spPr>
          <a:xfrm>
            <a:off x="571500" y="63503"/>
            <a:ext cx="11045952" cy="990119"/>
          </a:xfrm>
          <a:prstGeom prst="rect">
            <a:avLst/>
          </a:prstGeom>
          <a:effectLst/>
        </p:spPr>
        <p:txBody>
          <a:bodyPr rtlCol="0">
            <a:noAutofit/>
          </a:bodyPr>
          <a:lstStyle>
            <a:lvl1pPr>
              <a:lnSpc>
                <a:spcPct val="95000"/>
              </a:lnSpc>
              <a:defRPr/>
            </a:lvl1pPr>
          </a:lstStyle>
          <a:p>
            <a:r>
              <a:rPr lang="en-US"/>
              <a:t>Click to edit Master title style</a:t>
            </a:r>
            <a:endParaRPr lang="en-US" dirty="0"/>
          </a:p>
        </p:txBody>
      </p:sp>
      <p:sp>
        <p:nvSpPr>
          <p:cNvPr id="3" name="Content Placeholder 2"/>
          <p:cNvSpPr>
            <a:spLocks noGrp="1"/>
          </p:cNvSpPr>
          <p:nvPr>
            <p:ph sz="quarter" idx="11"/>
          </p:nvPr>
        </p:nvSpPr>
        <p:spPr>
          <a:xfrm>
            <a:off x="571500" y="1764285"/>
            <a:ext cx="5303520" cy="4223766"/>
          </a:xfrm>
        </p:spPr>
        <p:txBody>
          <a:bodyPr/>
          <a:lstStyle>
            <a:lvl1pPr>
              <a:lnSpc>
                <a:spcPct val="100000"/>
              </a:lnSpc>
              <a:defRPr/>
            </a:lvl1pPr>
            <a:lvl2pPr>
              <a:lnSpc>
                <a:spcPct val="100000"/>
              </a:lnSpc>
              <a:defRPr>
                <a:solidFill>
                  <a:schemeClr val="bg2"/>
                </a:solidFill>
              </a:defRPr>
            </a:lvl2pPr>
            <a:lvl3pPr>
              <a:lnSpc>
                <a:spcPct val="100000"/>
              </a:lnSpc>
              <a:defRPr>
                <a:solidFill>
                  <a:schemeClr val="bg2"/>
                </a:solidFill>
              </a:defRPr>
            </a:lvl3pPr>
            <a:lvl4pPr>
              <a:lnSpc>
                <a:spcPct val="100000"/>
              </a:lnSpc>
              <a:defRPr>
                <a:solidFill>
                  <a:schemeClr val="bg2"/>
                </a:solidFill>
              </a:defRPr>
            </a:lvl4pPr>
            <a:lvl5pPr>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12"/>
          </p:nvPr>
        </p:nvSpPr>
        <p:spPr>
          <a:xfrm>
            <a:off x="6313932" y="1764285"/>
            <a:ext cx="5303520" cy="4223766"/>
          </a:xfrm>
        </p:spPr>
        <p:txBody>
          <a:bodyPr/>
          <a:lstStyle>
            <a:lvl1pPr>
              <a:lnSpc>
                <a:spcPct val="100000"/>
              </a:lnSpc>
              <a:defRPr/>
            </a:lvl1pPr>
            <a:lvl2pPr>
              <a:lnSpc>
                <a:spcPct val="100000"/>
              </a:lnSpc>
              <a:defRPr>
                <a:solidFill>
                  <a:schemeClr val="bg2"/>
                </a:solidFill>
              </a:defRPr>
            </a:lvl2pPr>
            <a:lvl3pPr>
              <a:lnSpc>
                <a:spcPct val="100000"/>
              </a:lnSpc>
              <a:defRPr>
                <a:solidFill>
                  <a:schemeClr val="bg2"/>
                </a:solidFill>
              </a:defRPr>
            </a:lvl3pPr>
            <a:lvl4pPr>
              <a:lnSpc>
                <a:spcPct val="100000"/>
              </a:lnSpc>
              <a:defRPr>
                <a:solidFill>
                  <a:schemeClr val="bg2"/>
                </a:solidFill>
              </a:defRPr>
            </a:lvl4pPr>
            <a:lvl5pPr>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3"/>
          <p:cNvSpPr>
            <a:spLocks noGrp="1"/>
          </p:cNvSpPr>
          <p:nvPr>
            <p:ph type="body" sz="quarter" idx="16"/>
          </p:nvPr>
        </p:nvSpPr>
        <p:spPr>
          <a:xfrm>
            <a:off x="571503" y="1097179"/>
            <a:ext cx="11046141" cy="338554"/>
          </a:xfrm>
          <a:noFill/>
          <a:ln>
            <a:noFill/>
          </a:ln>
        </p:spPr>
        <p:txBody>
          <a:bodyPr vert="horz" wrap="square" lIns="0" tIns="0" rIns="0" bIns="0" numCol="1" rtlCol="0" anchor="t" anchorCtr="0" compatLnSpc="1">
            <a:prstTxWarp prst="textNoShape">
              <a:avLst/>
            </a:prstTxWarp>
            <a:spAutoFit/>
          </a:bodyPr>
          <a:lstStyle>
            <a:lvl1pPr>
              <a:lnSpc>
                <a:spcPct val="100000"/>
              </a:lnSpc>
              <a:defRPr lang="en-US" sz="2200" b="0" i="0" spc="0">
                <a:solidFill>
                  <a:schemeClr val="accent2">
                    <a:lumMod val="75000"/>
                  </a:schemeClr>
                </a:solidFill>
                <a:latin typeface="Salesforce Sans Light" charset="0"/>
                <a:ea typeface="Salesforce Sans Light" charset="0"/>
                <a:cs typeface="Salesforce Sans Light" charset="0"/>
              </a:defRPr>
            </a:lvl1pPr>
          </a:lstStyle>
          <a:p>
            <a:pPr lvl="0">
              <a:lnSpc>
                <a:spcPct val="100000"/>
              </a:lnSpc>
              <a:spcBef>
                <a:spcPts val="0"/>
              </a:spcBef>
              <a:spcAft>
                <a:spcPts val="0"/>
              </a:spcAft>
            </a:pPr>
            <a:r>
              <a:rPr lang="en-US" dirty="0"/>
              <a:t>Click to edit Master text styles</a:t>
            </a:r>
          </a:p>
        </p:txBody>
      </p:sp>
      <p:sp>
        <p:nvSpPr>
          <p:cNvPr id="10" name="Footer Placeholder 3"/>
          <p:cNvSpPr>
            <a:spLocks noGrp="1"/>
          </p:cNvSpPr>
          <p:nvPr>
            <p:ph type="ftr" sz="quarter" idx="17"/>
          </p:nvPr>
        </p:nvSpPr>
        <p:spPr>
          <a:xfrm>
            <a:off x="577850" y="6410462"/>
            <a:ext cx="8870949" cy="213858"/>
          </a:xfrm>
        </p:spPr>
        <p:txBody>
          <a:bodyPr/>
          <a:lstStyle>
            <a:lvl1pPr>
              <a:defRPr/>
            </a:lvl1pPr>
          </a:lstStyle>
          <a:p>
            <a:endParaRPr lang="en-US" dirty="0"/>
          </a:p>
        </p:txBody>
      </p:sp>
    </p:spTree>
    <p:extLst>
      <p:ext uri="{BB962C8B-B14F-4D97-AF65-F5344CB8AC3E}">
        <p14:creationId xmlns:p14="http://schemas.microsoft.com/office/powerpoint/2010/main" val="3921807103"/>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8" name="Title Placeholder 1"/>
          <p:cNvSpPr>
            <a:spLocks noGrp="1"/>
          </p:cNvSpPr>
          <p:nvPr>
            <p:ph type="title"/>
          </p:nvPr>
        </p:nvSpPr>
        <p:spPr>
          <a:xfrm>
            <a:off x="571500" y="63503"/>
            <a:ext cx="11045952" cy="990119"/>
          </a:xfrm>
          <a:prstGeom prst="rect">
            <a:avLst/>
          </a:prstGeom>
          <a:effectLst/>
        </p:spPr>
        <p:txBody>
          <a:bodyPr rtlCol="0">
            <a:noAutofit/>
          </a:bodyPr>
          <a:lstStyle>
            <a:lvl1pPr>
              <a:lnSpc>
                <a:spcPct val="95000"/>
              </a:lnSpc>
              <a:defRPr/>
            </a:lvl1pPr>
          </a:lstStyle>
          <a:p>
            <a:r>
              <a:rPr lang="en-US" dirty="0"/>
              <a:t>Click to edit Master title style</a:t>
            </a:r>
          </a:p>
        </p:txBody>
      </p:sp>
      <p:sp>
        <p:nvSpPr>
          <p:cNvPr id="3" name="Content Placeholder 2"/>
          <p:cNvSpPr>
            <a:spLocks noGrp="1"/>
          </p:cNvSpPr>
          <p:nvPr>
            <p:ph sz="quarter" idx="11"/>
          </p:nvPr>
        </p:nvSpPr>
        <p:spPr>
          <a:xfrm>
            <a:off x="571500" y="1764285"/>
            <a:ext cx="3429000" cy="4223902"/>
          </a:xfrm>
        </p:spPr>
        <p:txBody>
          <a:bodyPr/>
          <a:lstStyle>
            <a:lvl1pPr>
              <a:lnSpc>
                <a:spcPct val="100000"/>
              </a:lnSpc>
              <a:defRPr/>
            </a:lvl1pPr>
            <a:lvl2pPr>
              <a:lnSpc>
                <a:spcPct val="100000"/>
              </a:lnSpc>
              <a:defRPr>
                <a:solidFill>
                  <a:schemeClr val="bg2"/>
                </a:solidFill>
              </a:defRPr>
            </a:lvl2pPr>
            <a:lvl3pPr>
              <a:lnSpc>
                <a:spcPct val="100000"/>
              </a:lnSpc>
              <a:defRPr>
                <a:solidFill>
                  <a:schemeClr val="bg2"/>
                </a:solidFill>
              </a:defRPr>
            </a:lvl3pPr>
            <a:lvl4pPr>
              <a:lnSpc>
                <a:spcPct val="100000"/>
              </a:lnSpc>
              <a:defRPr>
                <a:solidFill>
                  <a:schemeClr val="bg2"/>
                </a:solidFill>
              </a:defRPr>
            </a:lvl4pPr>
            <a:lvl5pPr>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4"/>
          <p:cNvSpPr>
            <a:spLocks noGrp="1"/>
          </p:cNvSpPr>
          <p:nvPr>
            <p:ph sz="quarter" idx="12"/>
          </p:nvPr>
        </p:nvSpPr>
        <p:spPr>
          <a:xfrm>
            <a:off x="4377367" y="1764002"/>
            <a:ext cx="3429000" cy="4224337"/>
          </a:xfrm>
        </p:spPr>
        <p:txBody>
          <a:bodyPr/>
          <a:lstStyle>
            <a:lvl1pPr>
              <a:lnSpc>
                <a:spcPct val="100000"/>
              </a:lnSpc>
              <a:defRPr/>
            </a:lvl1pPr>
            <a:lvl2pPr>
              <a:lnSpc>
                <a:spcPct val="100000"/>
              </a:lnSpc>
              <a:defRPr>
                <a:solidFill>
                  <a:schemeClr val="bg2"/>
                </a:solidFill>
              </a:defRPr>
            </a:lvl2pPr>
            <a:lvl3pPr>
              <a:lnSpc>
                <a:spcPct val="100000"/>
              </a:lnSpc>
              <a:defRPr>
                <a:solidFill>
                  <a:schemeClr val="bg2"/>
                </a:solidFill>
              </a:defRPr>
            </a:lvl3pPr>
            <a:lvl4pPr>
              <a:lnSpc>
                <a:spcPct val="100000"/>
              </a:lnSpc>
              <a:defRPr>
                <a:solidFill>
                  <a:schemeClr val="bg2"/>
                </a:solidFill>
              </a:defRPr>
            </a:lvl4pPr>
            <a:lvl5pPr>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6"/>
          <p:cNvSpPr>
            <a:spLocks noGrp="1"/>
          </p:cNvSpPr>
          <p:nvPr>
            <p:ph sz="quarter" idx="13"/>
          </p:nvPr>
        </p:nvSpPr>
        <p:spPr>
          <a:xfrm>
            <a:off x="8183233" y="1763713"/>
            <a:ext cx="3429000" cy="4224337"/>
          </a:xfrm>
        </p:spPr>
        <p:txBody>
          <a:bodyPr/>
          <a:lstStyle>
            <a:lvl1pPr>
              <a:lnSpc>
                <a:spcPct val="100000"/>
              </a:lnSpc>
              <a:defRPr/>
            </a:lvl1pPr>
            <a:lvl2pPr>
              <a:lnSpc>
                <a:spcPct val="100000"/>
              </a:lnSpc>
              <a:defRPr>
                <a:solidFill>
                  <a:schemeClr val="bg2"/>
                </a:solidFill>
              </a:defRPr>
            </a:lvl2pPr>
            <a:lvl3pPr>
              <a:lnSpc>
                <a:spcPct val="100000"/>
              </a:lnSpc>
              <a:defRPr>
                <a:solidFill>
                  <a:schemeClr val="bg2"/>
                </a:solidFill>
              </a:defRPr>
            </a:lvl3pPr>
            <a:lvl4pPr>
              <a:lnSpc>
                <a:spcPct val="100000"/>
              </a:lnSpc>
              <a:defRPr>
                <a:solidFill>
                  <a:schemeClr val="bg2"/>
                </a:solidFill>
              </a:defRPr>
            </a:lvl4pPr>
            <a:lvl5pPr>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3"/>
          <p:cNvSpPr>
            <a:spLocks noGrp="1"/>
          </p:cNvSpPr>
          <p:nvPr>
            <p:ph type="body" sz="quarter" idx="16"/>
          </p:nvPr>
        </p:nvSpPr>
        <p:spPr>
          <a:xfrm>
            <a:off x="571503" y="1097179"/>
            <a:ext cx="11046141" cy="338554"/>
          </a:xfrm>
          <a:noFill/>
          <a:ln>
            <a:noFill/>
          </a:ln>
        </p:spPr>
        <p:txBody>
          <a:bodyPr vert="horz" wrap="square" lIns="0" tIns="0" rIns="0" bIns="0" numCol="1" rtlCol="0" anchor="t" anchorCtr="0" compatLnSpc="1">
            <a:prstTxWarp prst="textNoShape">
              <a:avLst/>
            </a:prstTxWarp>
            <a:spAutoFit/>
          </a:bodyPr>
          <a:lstStyle>
            <a:lvl1pPr>
              <a:defRPr lang="en-US" sz="2200" b="0" i="0" spc="0">
                <a:solidFill>
                  <a:schemeClr val="accent2">
                    <a:lumMod val="75000"/>
                  </a:schemeClr>
                </a:solidFill>
                <a:latin typeface="Salesforce Sans Light" charset="0"/>
                <a:ea typeface="Salesforce Sans Light" charset="0"/>
                <a:cs typeface="Salesforce Sans Light" charset="0"/>
              </a:defRPr>
            </a:lvl1pPr>
          </a:lstStyle>
          <a:p>
            <a:pPr lvl="0">
              <a:lnSpc>
                <a:spcPct val="100000"/>
              </a:lnSpc>
              <a:spcBef>
                <a:spcPts val="0"/>
              </a:spcBef>
              <a:spcAft>
                <a:spcPts val="0"/>
              </a:spcAft>
            </a:pPr>
            <a:r>
              <a:rPr lang="en-US" dirty="0"/>
              <a:t>Click to edit Master text styles</a:t>
            </a:r>
          </a:p>
        </p:txBody>
      </p:sp>
      <p:sp>
        <p:nvSpPr>
          <p:cNvPr id="11" name="Footer Placeholder 3"/>
          <p:cNvSpPr>
            <a:spLocks noGrp="1"/>
          </p:cNvSpPr>
          <p:nvPr>
            <p:ph type="ftr" sz="quarter" idx="17"/>
          </p:nvPr>
        </p:nvSpPr>
        <p:spPr>
          <a:xfrm>
            <a:off x="577850" y="6410462"/>
            <a:ext cx="8870949" cy="213858"/>
          </a:xfrm>
        </p:spPr>
        <p:txBody>
          <a:bodyPr/>
          <a:lstStyle>
            <a:lvl1pPr>
              <a:defRPr/>
            </a:lvl1pPr>
          </a:lstStyle>
          <a:p>
            <a:endParaRPr lang="en-US" dirty="0"/>
          </a:p>
        </p:txBody>
      </p:sp>
    </p:spTree>
    <p:extLst>
      <p:ext uri="{BB962C8B-B14F-4D97-AF65-F5344CB8AC3E}">
        <p14:creationId xmlns:p14="http://schemas.microsoft.com/office/powerpoint/2010/main" val="1691332893"/>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asic - Mountain Footer Left">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7"/>
            <a:ext cx="12192000" cy="6858000"/>
          </a:xfrm>
          <a:prstGeom prst="rect">
            <a:avLst/>
          </a:prstGeom>
        </p:spPr>
      </p:pic>
      <p:grpSp>
        <p:nvGrpSpPr>
          <p:cNvPr id="5" name="GRID" hidden="1"/>
          <p:cNvGrpSpPr>
            <a:grpSpLocks/>
          </p:cNvGrpSpPr>
          <p:nvPr userDrawn="1"/>
        </p:nvGrpSpPr>
        <p:grpSpPr bwMode="auto">
          <a:xfrm>
            <a:off x="0" y="0"/>
            <a:ext cx="12192000" cy="6858000"/>
            <a:chOff x="-326" y="-4"/>
            <a:chExt cx="12192006" cy="6858004"/>
          </a:xfrm>
        </p:grpSpPr>
        <p:pic>
          <p:nvPicPr>
            <p:cNvPr id="6" name="Picture 9"/>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26" y="-4"/>
              <a:ext cx="12192006" cy="685800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nvGrpSpPr>
            <p:cNvPr id="7" name="Group 10"/>
            <p:cNvGrpSpPr>
              <a:grpSpLocks/>
            </p:cNvGrpSpPr>
            <p:nvPr/>
          </p:nvGrpSpPr>
          <p:grpSpPr bwMode="auto">
            <a:xfrm>
              <a:off x="575284" y="71336"/>
              <a:ext cx="11046027" cy="1828800"/>
              <a:chOff x="575284" y="71336"/>
              <a:chExt cx="11046027" cy="1828800"/>
            </a:xfrm>
          </p:grpSpPr>
          <p:cxnSp>
            <p:nvCxnSpPr>
              <p:cNvPr id="8" name="Straight Connector 7"/>
              <p:cNvCxnSpPr/>
              <p:nvPr/>
            </p:nvCxnSpPr>
            <p:spPr>
              <a:xfrm>
                <a:off x="575937" y="1595435"/>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575937" y="1747835"/>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575937" y="1900235"/>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575937" y="1290635"/>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575937" y="1443035"/>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575937" y="1595435"/>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575937" y="985835"/>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575937" y="1138235"/>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575937" y="1290635"/>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575937" y="681034"/>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575937" y="833434"/>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75937" y="985835"/>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575937" y="376234"/>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575937" y="528634"/>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575937" y="681034"/>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575937" y="71434"/>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575937" y="223834"/>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575937" y="376234"/>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sp>
        <p:nvSpPr>
          <p:cNvPr id="28" name="Title Placeholder 1"/>
          <p:cNvSpPr>
            <a:spLocks noGrp="1"/>
          </p:cNvSpPr>
          <p:nvPr userDrawn="1">
            <p:ph type="title"/>
          </p:nvPr>
        </p:nvSpPr>
        <p:spPr>
          <a:xfrm>
            <a:off x="571500" y="63503"/>
            <a:ext cx="11045952" cy="990119"/>
          </a:xfrm>
          <a:prstGeom prst="rect">
            <a:avLst/>
          </a:prstGeom>
          <a:effectLst/>
        </p:spPr>
        <p:txBody>
          <a:bodyPr rtlCol="0">
            <a:noAutofit/>
          </a:bodyPr>
          <a:lstStyle>
            <a:lvl1pPr>
              <a:lnSpc>
                <a:spcPct val="95000"/>
              </a:lnSpc>
              <a:defRPr/>
            </a:lvl1pPr>
          </a:lstStyle>
          <a:p>
            <a:r>
              <a:rPr lang="en-US" dirty="0"/>
              <a:t>Click to edit Master title style</a:t>
            </a:r>
          </a:p>
        </p:txBody>
      </p:sp>
      <p:sp>
        <p:nvSpPr>
          <p:cNvPr id="33" name="Content Placeholder 32"/>
          <p:cNvSpPr>
            <a:spLocks noGrp="1"/>
          </p:cNvSpPr>
          <p:nvPr userDrawn="1">
            <p:ph sz="quarter" idx="10"/>
          </p:nvPr>
        </p:nvSpPr>
        <p:spPr>
          <a:xfrm>
            <a:off x="571500" y="1764285"/>
            <a:ext cx="11045952" cy="4223766"/>
          </a:xfrm>
        </p:spPr>
        <p:txBody>
          <a:bodyPr/>
          <a:lstStyle>
            <a:lvl1pPr>
              <a:lnSpc>
                <a:spcPct val="100000"/>
              </a:lnSpc>
              <a:defRPr/>
            </a:lvl1pPr>
            <a:lvl2pPr>
              <a:lnSpc>
                <a:spcPct val="100000"/>
              </a:lnSpc>
              <a:defRPr>
                <a:solidFill>
                  <a:schemeClr val="bg2"/>
                </a:solidFill>
              </a:defRPr>
            </a:lvl2pPr>
            <a:lvl3pPr>
              <a:lnSpc>
                <a:spcPct val="100000"/>
              </a:lnSpc>
              <a:defRPr>
                <a:solidFill>
                  <a:schemeClr val="bg2"/>
                </a:solidFill>
              </a:defRPr>
            </a:lvl3pPr>
            <a:lvl4pPr>
              <a:lnSpc>
                <a:spcPct val="100000"/>
              </a:lnSpc>
              <a:defRPr>
                <a:solidFill>
                  <a:schemeClr val="bg2"/>
                </a:solidFill>
              </a:defRPr>
            </a:lvl4pPr>
            <a:lvl5pPr>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9" name="Text Placeholder 3"/>
          <p:cNvSpPr>
            <a:spLocks noGrp="1"/>
          </p:cNvSpPr>
          <p:nvPr userDrawn="1">
            <p:ph type="body" sz="quarter" idx="16"/>
          </p:nvPr>
        </p:nvSpPr>
        <p:spPr>
          <a:xfrm>
            <a:off x="571503" y="1097179"/>
            <a:ext cx="11046141" cy="338554"/>
          </a:xfrm>
          <a:noFill/>
          <a:ln>
            <a:noFill/>
          </a:ln>
        </p:spPr>
        <p:txBody>
          <a:bodyPr vert="horz" wrap="square" lIns="0" tIns="0" rIns="0" bIns="0" numCol="1" rtlCol="0" anchor="t" anchorCtr="0" compatLnSpc="1">
            <a:prstTxWarp prst="textNoShape">
              <a:avLst/>
            </a:prstTxWarp>
            <a:spAutoFit/>
          </a:bodyPr>
          <a:lstStyle>
            <a:lvl1pPr>
              <a:defRPr lang="en-US" sz="2200" b="0" i="0" spc="0" dirty="0">
                <a:solidFill>
                  <a:schemeClr val="accent2">
                    <a:lumMod val="75000"/>
                  </a:schemeClr>
                </a:solidFill>
                <a:latin typeface="Salesforce Sans Light" charset="0"/>
                <a:ea typeface="Salesforce Sans Light" charset="0"/>
                <a:cs typeface="Salesforce Sans Light" charset="0"/>
              </a:defRPr>
            </a:lvl1pPr>
          </a:lstStyle>
          <a:p>
            <a:pPr lvl="0">
              <a:lnSpc>
                <a:spcPct val="100000"/>
              </a:lnSpc>
              <a:spcBef>
                <a:spcPts val="0"/>
              </a:spcBef>
              <a:spcAft>
                <a:spcPts val="0"/>
              </a:spcAft>
            </a:pPr>
            <a:r>
              <a:rPr lang="en-US" dirty="0"/>
              <a:t>Click to edit Master text styles</a:t>
            </a:r>
          </a:p>
        </p:txBody>
      </p:sp>
      <p:grpSp>
        <p:nvGrpSpPr>
          <p:cNvPr id="27" name="GRID" hidden="1"/>
          <p:cNvGrpSpPr/>
          <p:nvPr userDrawn="1"/>
        </p:nvGrpSpPr>
        <p:grpSpPr>
          <a:xfrm>
            <a:off x="-326" y="-4"/>
            <a:ext cx="12192006" cy="6858004"/>
            <a:chOff x="-326" y="-4"/>
            <a:chExt cx="12192006" cy="6858004"/>
          </a:xfrm>
        </p:grpSpPr>
        <p:pic>
          <p:nvPicPr>
            <p:cNvPr id="30" name="Picture 2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26" y="-4"/>
              <a:ext cx="12192006" cy="6858004"/>
            </a:xfrm>
            <a:prstGeom prst="rect">
              <a:avLst/>
            </a:prstGeom>
          </p:spPr>
        </p:pic>
        <p:grpSp>
          <p:nvGrpSpPr>
            <p:cNvPr id="31" name="Group 30"/>
            <p:cNvGrpSpPr/>
            <p:nvPr userDrawn="1"/>
          </p:nvGrpSpPr>
          <p:grpSpPr>
            <a:xfrm>
              <a:off x="575284" y="71336"/>
              <a:ext cx="11046027" cy="1828800"/>
              <a:chOff x="575284" y="71336"/>
              <a:chExt cx="11046027" cy="1828800"/>
            </a:xfrm>
          </p:grpSpPr>
          <p:cxnSp>
            <p:nvCxnSpPr>
              <p:cNvPr id="32" name="Straight Connector 31"/>
              <p:cNvCxnSpPr/>
              <p:nvPr userDrawn="1"/>
            </p:nvCxnSpPr>
            <p:spPr>
              <a:xfrm>
                <a:off x="575284" y="15953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userDrawn="1"/>
            </p:nvCxnSpPr>
            <p:spPr>
              <a:xfrm>
                <a:off x="575284" y="17477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userDrawn="1"/>
            </p:nvCxnSpPr>
            <p:spPr>
              <a:xfrm>
                <a:off x="575284" y="19001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userDrawn="1"/>
            </p:nvCxnSpPr>
            <p:spPr>
              <a:xfrm>
                <a:off x="575284" y="12905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userDrawn="1"/>
            </p:nvCxnSpPr>
            <p:spPr>
              <a:xfrm>
                <a:off x="575284" y="14429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userDrawn="1"/>
            </p:nvCxnSpPr>
            <p:spPr>
              <a:xfrm>
                <a:off x="575284" y="15953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userDrawn="1"/>
            </p:nvCxnSpPr>
            <p:spPr>
              <a:xfrm>
                <a:off x="575284" y="9857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userDrawn="1"/>
            </p:nvCxnSpPr>
            <p:spPr>
              <a:xfrm>
                <a:off x="575284" y="11381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userDrawn="1"/>
            </p:nvCxnSpPr>
            <p:spPr>
              <a:xfrm>
                <a:off x="575284" y="12905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userDrawn="1"/>
            </p:nvCxnSpPr>
            <p:spPr>
              <a:xfrm>
                <a:off x="575284" y="6809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userDrawn="1"/>
            </p:nvCxnSpPr>
            <p:spPr>
              <a:xfrm>
                <a:off x="575284" y="8333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userDrawn="1"/>
            </p:nvCxnSpPr>
            <p:spPr>
              <a:xfrm>
                <a:off x="575284" y="9857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userDrawn="1"/>
            </p:nvCxnSpPr>
            <p:spPr>
              <a:xfrm>
                <a:off x="575284" y="3761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userDrawn="1"/>
            </p:nvCxnSpPr>
            <p:spPr>
              <a:xfrm>
                <a:off x="575284" y="5285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userDrawn="1"/>
            </p:nvCxnSpPr>
            <p:spPr>
              <a:xfrm>
                <a:off x="575284" y="6809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userDrawn="1"/>
            </p:nvCxnSpPr>
            <p:spPr>
              <a:xfrm>
                <a:off x="575284" y="713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userDrawn="1"/>
            </p:nvCxnSpPr>
            <p:spPr>
              <a:xfrm>
                <a:off x="575284" y="2237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userDrawn="1"/>
            </p:nvCxnSpPr>
            <p:spPr>
              <a:xfrm>
                <a:off x="575284" y="3761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sp>
        <p:nvSpPr>
          <p:cNvPr id="53" name="Footer Placeholder 3"/>
          <p:cNvSpPr>
            <a:spLocks noGrp="1"/>
          </p:cNvSpPr>
          <p:nvPr>
            <p:ph type="ftr" sz="quarter" idx="17"/>
          </p:nvPr>
        </p:nvSpPr>
        <p:spPr>
          <a:xfrm>
            <a:off x="577850" y="6410462"/>
            <a:ext cx="8870949" cy="213858"/>
          </a:xfrm>
        </p:spPr>
        <p:txBody>
          <a:bodyPr/>
          <a:lstStyle>
            <a:lvl1pPr>
              <a:defRPr>
                <a:solidFill>
                  <a:schemeClr val="bg1"/>
                </a:solidFill>
              </a:defRPr>
            </a:lvl1pPr>
          </a:lstStyle>
          <a:p>
            <a:endParaRPr lang="en-US" dirty="0"/>
          </a:p>
        </p:txBody>
      </p:sp>
      <p:pic>
        <p:nvPicPr>
          <p:cNvPr id="51" name="pasted-image.pdf" descr="pasted-image.pdf"/>
          <p:cNvPicPr>
            <a:picLocks noChangeAspect="1"/>
          </p:cNvPicPr>
          <p:nvPr userDrawn="1"/>
        </p:nvPicPr>
        <p:blipFill>
          <a:blip r:embed="rId4"/>
          <a:stretch>
            <a:fillRect/>
          </a:stretch>
        </p:blipFill>
        <p:spPr>
          <a:xfrm>
            <a:off x="11030573" y="565459"/>
            <a:ext cx="635734" cy="445095"/>
          </a:xfrm>
          <a:prstGeom prst="rect">
            <a:avLst/>
          </a:prstGeom>
          <a:ln w="12700">
            <a:miter lim="400000"/>
          </a:ln>
        </p:spPr>
      </p:pic>
    </p:spTree>
    <p:extLst>
      <p:ext uri="{BB962C8B-B14F-4D97-AF65-F5344CB8AC3E}">
        <p14:creationId xmlns:p14="http://schemas.microsoft.com/office/powerpoint/2010/main" val="1800550380"/>
      </p:ext>
    </p:extLst>
  </p:cSld>
  <p:clrMapOvr>
    <a:masterClrMapping/>
  </p:clrMapOvr>
  <p:transition>
    <p:fade/>
  </p:transition>
  <p:extLst>
    <p:ext uri="{DCECCB84-F9BA-43D5-87BE-67443E8EF086}">
      <p15:sldGuideLst xmlns:p15="http://schemas.microsoft.com/office/powerpoint/2012/main"/>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asic - Mountain Footer Right">
    <p:spTree>
      <p:nvGrpSpPr>
        <p:cNvPr id="1" name=""/>
        <p:cNvGrpSpPr/>
        <p:nvPr/>
      </p:nvGrpSpPr>
      <p:grpSpPr>
        <a:xfrm>
          <a:off x="0" y="0"/>
          <a:ext cx="0" cy="0"/>
          <a:chOff x="0" y="0"/>
          <a:chExt cx="0" cy="0"/>
        </a:xfrm>
      </p:grpSpPr>
      <p:pic>
        <p:nvPicPr>
          <p:cNvPr id="53" name="Picture 5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5" name="GRID" hidden="1"/>
          <p:cNvGrpSpPr>
            <a:grpSpLocks/>
          </p:cNvGrpSpPr>
          <p:nvPr userDrawn="1"/>
        </p:nvGrpSpPr>
        <p:grpSpPr bwMode="auto">
          <a:xfrm>
            <a:off x="0" y="0"/>
            <a:ext cx="12192000" cy="6858000"/>
            <a:chOff x="-326" y="-4"/>
            <a:chExt cx="12192006" cy="6858004"/>
          </a:xfrm>
        </p:grpSpPr>
        <p:pic>
          <p:nvPicPr>
            <p:cNvPr id="6" name="Picture 9"/>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26" y="-4"/>
              <a:ext cx="12192006" cy="685800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nvGrpSpPr>
            <p:cNvPr id="7" name="Group 10"/>
            <p:cNvGrpSpPr>
              <a:grpSpLocks/>
            </p:cNvGrpSpPr>
            <p:nvPr/>
          </p:nvGrpSpPr>
          <p:grpSpPr bwMode="auto">
            <a:xfrm>
              <a:off x="575284" y="71336"/>
              <a:ext cx="11046027" cy="1828800"/>
              <a:chOff x="575284" y="71336"/>
              <a:chExt cx="11046027" cy="1828800"/>
            </a:xfrm>
          </p:grpSpPr>
          <p:cxnSp>
            <p:nvCxnSpPr>
              <p:cNvPr id="8" name="Straight Connector 7"/>
              <p:cNvCxnSpPr/>
              <p:nvPr/>
            </p:nvCxnSpPr>
            <p:spPr>
              <a:xfrm>
                <a:off x="575937" y="1595435"/>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575937" y="1747835"/>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575937" y="1900235"/>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575937" y="1290635"/>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575937" y="1443035"/>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575937" y="1595435"/>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575937" y="985835"/>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575937" y="1138235"/>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575937" y="1290635"/>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575937" y="681034"/>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575937" y="833434"/>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75937" y="985835"/>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575937" y="376234"/>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575937" y="528634"/>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575937" y="681034"/>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575937" y="71434"/>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575937" y="223834"/>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575937" y="376234"/>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sp>
        <p:nvSpPr>
          <p:cNvPr id="28" name="Title Placeholder 1"/>
          <p:cNvSpPr>
            <a:spLocks noGrp="1"/>
          </p:cNvSpPr>
          <p:nvPr userDrawn="1">
            <p:ph type="title"/>
          </p:nvPr>
        </p:nvSpPr>
        <p:spPr>
          <a:xfrm>
            <a:off x="571500" y="63503"/>
            <a:ext cx="11045952" cy="990119"/>
          </a:xfrm>
          <a:prstGeom prst="rect">
            <a:avLst/>
          </a:prstGeom>
          <a:effectLst/>
        </p:spPr>
        <p:txBody>
          <a:bodyPr rtlCol="0">
            <a:noAutofit/>
          </a:bodyPr>
          <a:lstStyle>
            <a:lvl1pPr>
              <a:lnSpc>
                <a:spcPct val="95000"/>
              </a:lnSpc>
              <a:defRPr/>
            </a:lvl1pPr>
          </a:lstStyle>
          <a:p>
            <a:r>
              <a:rPr lang="en-US" dirty="0"/>
              <a:t>Click to edit Master title style</a:t>
            </a:r>
          </a:p>
        </p:txBody>
      </p:sp>
      <p:sp>
        <p:nvSpPr>
          <p:cNvPr id="33" name="Content Placeholder 32"/>
          <p:cNvSpPr>
            <a:spLocks noGrp="1"/>
          </p:cNvSpPr>
          <p:nvPr userDrawn="1">
            <p:ph sz="quarter" idx="10"/>
          </p:nvPr>
        </p:nvSpPr>
        <p:spPr>
          <a:xfrm>
            <a:off x="571500" y="1764285"/>
            <a:ext cx="11045952" cy="4223766"/>
          </a:xfrm>
        </p:spPr>
        <p:txBody>
          <a:bodyPr/>
          <a:lstStyle>
            <a:lvl1pPr>
              <a:lnSpc>
                <a:spcPct val="100000"/>
              </a:lnSpc>
              <a:defRPr/>
            </a:lvl1pPr>
            <a:lvl2pPr>
              <a:lnSpc>
                <a:spcPct val="100000"/>
              </a:lnSpc>
              <a:defRPr>
                <a:solidFill>
                  <a:schemeClr val="bg2"/>
                </a:solidFill>
              </a:defRPr>
            </a:lvl2pPr>
            <a:lvl3pPr>
              <a:lnSpc>
                <a:spcPct val="100000"/>
              </a:lnSpc>
              <a:defRPr>
                <a:solidFill>
                  <a:schemeClr val="bg2"/>
                </a:solidFill>
              </a:defRPr>
            </a:lvl3pPr>
            <a:lvl4pPr>
              <a:lnSpc>
                <a:spcPct val="100000"/>
              </a:lnSpc>
              <a:defRPr>
                <a:solidFill>
                  <a:schemeClr val="bg2"/>
                </a:solidFill>
              </a:defRPr>
            </a:lvl4pPr>
            <a:lvl5pPr>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9" name="Text Placeholder 3"/>
          <p:cNvSpPr>
            <a:spLocks noGrp="1"/>
          </p:cNvSpPr>
          <p:nvPr userDrawn="1">
            <p:ph type="body" sz="quarter" idx="16"/>
          </p:nvPr>
        </p:nvSpPr>
        <p:spPr>
          <a:xfrm>
            <a:off x="571503" y="1097179"/>
            <a:ext cx="11046141" cy="338554"/>
          </a:xfrm>
          <a:noFill/>
          <a:ln>
            <a:noFill/>
          </a:ln>
        </p:spPr>
        <p:txBody>
          <a:bodyPr vert="horz" wrap="square" lIns="0" tIns="0" rIns="0" bIns="0" numCol="1" rtlCol="0" anchor="t" anchorCtr="0" compatLnSpc="1">
            <a:prstTxWarp prst="textNoShape">
              <a:avLst/>
            </a:prstTxWarp>
            <a:spAutoFit/>
          </a:bodyPr>
          <a:lstStyle>
            <a:lvl1pPr>
              <a:defRPr lang="en-US" sz="2200" b="0" i="0" spc="0" dirty="0">
                <a:solidFill>
                  <a:schemeClr val="accent2">
                    <a:lumMod val="75000"/>
                  </a:schemeClr>
                </a:solidFill>
                <a:latin typeface="Salesforce Sans Light" charset="0"/>
                <a:ea typeface="Salesforce Sans Light" charset="0"/>
                <a:cs typeface="Salesforce Sans Light" charset="0"/>
              </a:defRPr>
            </a:lvl1pPr>
          </a:lstStyle>
          <a:p>
            <a:pPr lvl="0">
              <a:lnSpc>
                <a:spcPct val="100000"/>
              </a:lnSpc>
              <a:spcBef>
                <a:spcPts val="0"/>
              </a:spcBef>
              <a:spcAft>
                <a:spcPts val="0"/>
              </a:spcAft>
            </a:pPr>
            <a:r>
              <a:rPr lang="en-US" dirty="0"/>
              <a:t>Click to edit Master text styles</a:t>
            </a:r>
          </a:p>
        </p:txBody>
      </p:sp>
      <p:grpSp>
        <p:nvGrpSpPr>
          <p:cNvPr id="27" name="GRID" hidden="1"/>
          <p:cNvGrpSpPr/>
          <p:nvPr userDrawn="1"/>
        </p:nvGrpSpPr>
        <p:grpSpPr>
          <a:xfrm>
            <a:off x="-326" y="-4"/>
            <a:ext cx="12192006" cy="6858004"/>
            <a:chOff x="-326" y="-4"/>
            <a:chExt cx="12192006" cy="6858004"/>
          </a:xfrm>
        </p:grpSpPr>
        <p:pic>
          <p:nvPicPr>
            <p:cNvPr id="30" name="Picture 2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26" y="-4"/>
              <a:ext cx="12192006" cy="6858004"/>
            </a:xfrm>
            <a:prstGeom prst="rect">
              <a:avLst/>
            </a:prstGeom>
          </p:spPr>
        </p:pic>
        <p:grpSp>
          <p:nvGrpSpPr>
            <p:cNvPr id="31" name="Group 30"/>
            <p:cNvGrpSpPr/>
            <p:nvPr userDrawn="1"/>
          </p:nvGrpSpPr>
          <p:grpSpPr>
            <a:xfrm>
              <a:off x="575284" y="71336"/>
              <a:ext cx="11046027" cy="1828800"/>
              <a:chOff x="575284" y="71336"/>
              <a:chExt cx="11046027" cy="1828800"/>
            </a:xfrm>
          </p:grpSpPr>
          <p:cxnSp>
            <p:nvCxnSpPr>
              <p:cNvPr id="32" name="Straight Connector 31"/>
              <p:cNvCxnSpPr/>
              <p:nvPr userDrawn="1"/>
            </p:nvCxnSpPr>
            <p:spPr>
              <a:xfrm>
                <a:off x="575284" y="15953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userDrawn="1"/>
            </p:nvCxnSpPr>
            <p:spPr>
              <a:xfrm>
                <a:off x="575284" y="17477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userDrawn="1"/>
            </p:nvCxnSpPr>
            <p:spPr>
              <a:xfrm>
                <a:off x="575284" y="19001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userDrawn="1"/>
            </p:nvCxnSpPr>
            <p:spPr>
              <a:xfrm>
                <a:off x="575284" y="12905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userDrawn="1"/>
            </p:nvCxnSpPr>
            <p:spPr>
              <a:xfrm>
                <a:off x="575284" y="14429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userDrawn="1"/>
            </p:nvCxnSpPr>
            <p:spPr>
              <a:xfrm>
                <a:off x="575284" y="15953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userDrawn="1"/>
            </p:nvCxnSpPr>
            <p:spPr>
              <a:xfrm>
                <a:off x="575284" y="9857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userDrawn="1"/>
            </p:nvCxnSpPr>
            <p:spPr>
              <a:xfrm>
                <a:off x="575284" y="11381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userDrawn="1"/>
            </p:nvCxnSpPr>
            <p:spPr>
              <a:xfrm>
                <a:off x="575284" y="12905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userDrawn="1"/>
            </p:nvCxnSpPr>
            <p:spPr>
              <a:xfrm>
                <a:off x="575284" y="6809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userDrawn="1"/>
            </p:nvCxnSpPr>
            <p:spPr>
              <a:xfrm>
                <a:off x="575284" y="8333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userDrawn="1"/>
            </p:nvCxnSpPr>
            <p:spPr>
              <a:xfrm>
                <a:off x="575284" y="9857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userDrawn="1"/>
            </p:nvCxnSpPr>
            <p:spPr>
              <a:xfrm>
                <a:off x="575284" y="3761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userDrawn="1"/>
            </p:nvCxnSpPr>
            <p:spPr>
              <a:xfrm>
                <a:off x="575284" y="5285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userDrawn="1"/>
            </p:nvCxnSpPr>
            <p:spPr>
              <a:xfrm>
                <a:off x="575284" y="6809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userDrawn="1"/>
            </p:nvCxnSpPr>
            <p:spPr>
              <a:xfrm>
                <a:off x="575284" y="713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userDrawn="1"/>
            </p:nvCxnSpPr>
            <p:spPr>
              <a:xfrm>
                <a:off x="575284" y="2237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userDrawn="1"/>
            </p:nvCxnSpPr>
            <p:spPr>
              <a:xfrm>
                <a:off x="575284" y="3761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sp>
        <p:nvSpPr>
          <p:cNvPr id="51" name="Footer Placeholder 3"/>
          <p:cNvSpPr>
            <a:spLocks noGrp="1"/>
          </p:cNvSpPr>
          <p:nvPr>
            <p:ph type="ftr" sz="quarter" idx="17"/>
          </p:nvPr>
        </p:nvSpPr>
        <p:spPr>
          <a:xfrm>
            <a:off x="577850" y="6410462"/>
            <a:ext cx="8870949" cy="213858"/>
          </a:xfrm>
        </p:spPr>
        <p:txBody>
          <a:bodyPr/>
          <a:lstStyle>
            <a:lvl1pPr>
              <a:defRPr/>
            </a:lvl1pPr>
          </a:lstStyle>
          <a:p>
            <a:endParaRPr lang="en-US" dirty="0"/>
          </a:p>
        </p:txBody>
      </p:sp>
      <p:pic>
        <p:nvPicPr>
          <p:cNvPr id="54" name="pasted-image.pdf" descr="pasted-image.pdf"/>
          <p:cNvPicPr>
            <a:picLocks noChangeAspect="1"/>
          </p:cNvPicPr>
          <p:nvPr userDrawn="1"/>
        </p:nvPicPr>
        <p:blipFill>
          <a:blip r:embed="rId4"/>
          <a:stretch>
            <a:fillRect/>
          </a:stretch>
        </p:blipFill>
        <p:spPr>
          <a:xfrm>
            <a:off x="11030573" y="565459"/>
            <a:ext cx="635734" cy="445095"/>
          </a:xfrm>
          <a:prstGeom prst="rect">
            <a:avLst/>
          </a:prstGeom>
          <a:ln w="12700">
            <a:miter lim="400000"/>
          </a:ln>
        </p:spPr>
      </p:pic>
    </p:spTree>
    <p:extLst>
      <p:ext uri="{BB962C8B-B14F-4D97-AF65-F5344CB8AC3E}">
        <p14:creationId xmlns:p14="http://schemas.microsoft.com/office/powerpoint/2010/main" val="2692258997"/>
      </p:ext>
    </p:extLst>
  </p:cSld>
  <p:clrMapOvr>
    <a:masterClrMapping/>
  </p:clrMapOvr>
  <p:transition>
    <p:fade/>
  </p:transition>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2 Column">
    <p:spTree>
      <p:nvGrpSpPr>
        <p:cNvPr id="1" name=""/>
        <p:cNvGrpSpPr/>
        <p:nvPr/>
      </p:nvGrpSpPr>
      <p:grpSpPr>
        <a:xfrm>
          <a:off x="0" y="0"/>
          <a:ext cx="0" cy="0"/>
          <a:chOff x="0" y="0"/>
          <a:chExt cx="0" cy="0"/>
        </a:xfrm>
      </p:grpSpPr>
      <p:sp>
        <p:nvSpPr>
          <p:cNvPr id="7" name="Title Placeholder 1"/>
          <p:cNvSpPr>
            <a:spLocks noGrp="1"/>
          </p:cNvSpPr>
          <p:nvPr>
            <p:ph type="title"/>
          </p:nvPr>
        </p:nvSpPr>
        <p:spPr>
          <a:xfrm>
            <a:off x="571500" y="63503"/>
            <a:ext cx="11045952" cy="990119"/>
          </a:xfrm>
          <a:prstGeom prst="rect">
            <a:avLst/>
          </a:prstGeom>
          <a:effectLst/>
        </p:spPr>
        <p:txBody>
          <a:bodyPr rtlCol="0">
            <a:noAutofit/>
          </a:bodyPr>
          <a:lstStyle>
            <a:lvl1pPr>
              <a:lnSpc>
                <a:spcPct val="95000"/>
              </a:lnSpc>
              <a:defRPr/>
            </a:lvl1pPr>
          </a:lstStyle>
          <a:p>
            <a:r>
              <a:rPr lang="en-US"/>
              <a:t>Click to edit Master title style</a:t>
            </a:r>
            <a:endParaRPr lang="en-US" dirty="0"/>
          </a:p>
        </p:txBody>
      </p:sp>
      <p:sp>
        <p:nvSpPr>
          <p:cNvPr id="3" name="Content Placeholder 2"/>
          <p:cNvSpPr>
            <a:spLocks noGrp="1"/>
          </p:cNvSpPr>
          <p:nvPr>
            <p:ph sz="quarter" idx="11"/>
          </p:nvPr>
        </p:nvSpPr>
        <p:spPr>
          <a:xfrm>
            <a:off x="571500" y="1764285"/>
            <a:ext cx="5303520" cy="4223766"/>
          </a:xfrm>
        </p:spPr>
        <p:txBody>
          <a:bodyPr/>
          <a:lstStyle>
            <a:lvl1pPr>
              <a:lnSpc>
                <a:spcPct val="100000"/>
              </a:lnSpc>
              <a:defRPr/>
            </a:lvl1pPr>
            <a:lvl2pPr>
              <a:lnSpc>
                <a:spcPct val="100000"/>
              </a:lnSpc>
              <a:defRPr>
                <a:solidFill>
                  <a:schemeClr val="bg2"/>
                </a:solidFill>
              </a:defRPr>
            </a:lvl2pPr>
            <a:lvl3pPr>
              <a:lnSpc>
                <a:spcPct val="100000"/>
              </a:lnSpc>
              <a:defRPr>
                <a:solidFill>
                  <a:schemeClr val="bg2"/>
                </a:solidFill>
              </a:defRPr>
            </a:lvl3pPr>
            <a:lvl4pPr>
              <a:lnSpc>
                <a:spcPct val="100000"/>
              </a:lnSpc>
              <a:defRPr>
                <a:solidFill>
                  <a:schemeClr val="bg2"/>
                </a:solidFill>
              </a:defRPr>
            </a:lvl4pPr>
            <a:lvl5pPr>
              <a:lnSpc>
                <a:spcPct val="100000"/>
              </a:lnSpc>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12"/>
          </p:nvPr>
        </p:nvSpPr>
        <p:spPr>
          <a:xfrm>
            <a:off x="6313932" y="1764285"/>
            <a:ext cx="5303520" cy="4223766"/>
          </a:xfrm>
        </p:spPr>
        <p:txBody>
          <a:bodyPr/>
          <a:lstStyle>
            <a:lvl1pPr>
              <a:lnSpc>
                <a:spcPct val="100000"/>
              </a:lnSpc>
              <a:defRPr/>
            </a:lvl1pPr>
            <a:lvl2pPr>
              <a:lnSpc>
                <a:spcPct val="100000"/>
              </a:lnSpc>
              <a:defRPr>
                <a:solidFill>
                  <a:schemeClr val="bg2"/>
                </a:solidFill>
              </a:defRPr>
            </a:lvl2pPr>
            <a:lvl3pPr>
              <a:lnSpc>
                <a:spcPct val="100000"/>
              </a:lnSpc>
              <a:defRPr>
                <a:solidFill>
                  <a:schemeClr val="bg2"/>
                </a:solidFill>
              </a:defRPr>
            </a:lvl3pPr>
            <a:lvl4pPr>
              <a:lnSpc>
                <a:spcPct val="100000"/>
              </a:lnSpc>
              <a:defRPr>
                <a:solidFill>
                  <a:schemeClr val="bg2"/>
                </a:solidFill>
              </a:defRPr>
            </a:lvl4pPr>
            <a:lvl5pPr>
              <a:lnSpc>
                <a:spcPct val="100000"/>
              </a:lnSpc>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3"/>
          <p:cNvSpPr>
            <a:spLocks noGrp="1"/>
          </p:cNvSpPr>
          <p:nvPr>
            <p:ph type="body" sz="quarter" idx="16"/>
          </p:nvPr>
        </p:nvSpPr>
        <p:spPr>
          <a:xfrm>
            <a:off x="571503" y="1097179"/>
            <a:ext cx="11046141" cy="338554"/>
          </a:xfrm>
          <a:noFill/>
          <a:ln>
            <a:noFill/>
          </a:ln>
        </p:spPr>
        <p:txBody>
          <a:bodyPr vert="horz" wrap="square" lIns="0" tIns="0" rIns="0" bIns="0" numCol="1" rtlCol="0" anchor="t" anchorCtr="0" compatLnSpc="1">
            <a:prstTxWarp prst="textNoShape">
              <a:avLst/>
            </a:prstTxWarp>
            <a:spAutoFit/>
          </a:bodyPr>
          <a:lstStyle>
            <a:lvl1pPr>
              <a:lnSpc>
                <a:spcPct val="100000"/>
              </a:lnSpc>
              <a:defRPr lang="en-US" sz="2200" b="0" i="0" spc="0">
                <a:solidFill>
                  <a:schemeClr val="accent2">
                    <a:lumMod val="75000"/>
                  </a:schemeClr>
                </a:solidFill>
                <a:latin typeface="Salesforce Sans Light" charset="0"/>
                <a:ea typeface="Salesforce Sans Light" charset="0"/>
                <a:cs typeface="Salesforce Sans Light" charset="0"/>
              </a:defRPr>
            </a:lvl1pPr>
          </a:lstStyle>
          <a:p>
            <a:pPr lvl="0">
              <a:lnSpc>
                <a:spcPct val="100000"/>
              </a:lnSpc>
              <a:spcBef>
                <a:spcPts val="0"/>
              </a:spcBef>
              <a:spcAft>
                <a:spcPts val="0"/>
              </a:spcAft>
            </a:pPr>
            <a:r>
              <a:rPr lang="en-US"/>
              <a:t>Edit Master text styles</a:t>
            </a:r>
          </a:p>
        </p:txBody>
      </p:sp>
      <p:sp>
        <p:nvSpPr>
          <p:cNvPr id="10" name="Footer Placeholder 3"/>
          <p:cNvSpPr>
            <a:spLocks noGrp="1"/>
          </p:cNvSpPr>
          <p:nvPr>
            <p:ph type="ftr" sz="quarter" idx="17"/>
          </p:nvPr>
        </p:nvSpPr>
        <p:spPr>
          <a:xfrm>
            <a:off x="577850" y="6410462"/>
            <a:ext cx="8870949" cy="213858"/>
          </a:xfrm>
        </p:spPr>
        <p:txBody>
          <a:bodyPr/>
          <a:lstStyle>
            <a:lvl1pPr>
              <a:defRPr/>
            </a:lvl1pPr>
          </a:lstStyle>
          <a:p>
            <a:endParaRPr lang="en-US" dirty="0"/>
          </a:p>
        </p:txBody>
      </p:sp>
    </p:spTree>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Low Forest - Mountain Left">
    <p:spTree>
      <p:nvGrpSpPr>
        <p:cNvPr id="1" name=""/>
        <p:cNvGrpSpPr/>
        <p:nvPr/>
      </p:nvGrpSpPr>
      <p:grpSpPr>
        <a:xfrm>
          <a:off x="0" y="0"/>
          <a:ext cx="0" cy="0"/>
          <a:chOff x="0" y="0"/>
          <a:chExt cx="0" cy="0"/>
        </a:xfrm>
      </p:grpSpPr>
      <p:pic>
        <p:nvPicPr>
          <p:cNvPr id="25" name="Picture 2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0218"/>
            <a:ext cx="12192000" cy="6858000"/>
          </a:xfrm>
          <a:prstGeom prst="rect">
            <a:avLst/>
          </a:prstGeom>
        </p:spPr>
      </p:pic>
      <p:sp>
        <p:nvSpPr>
          <p:cNvPr id="7" name="Title Placeholder 1"/>
          <p:cNvSpPr>
            <a:spLocks noGrp="1"/>
          </p:cNvSpPr>
          <p:nvPr userDrawn="1">
            <p:ph type="title"/>
          </p:nvPr>
        </p:nvSpPr>
        <p:spPr>
          <a:xfrm>
            <a:off x="571500" y="63503"/>
            <a:ext cx="11045952" cy="990119"/>
          </a:xfrm>
          <a:prstGeom prst="rect">
            <a:avLst/>
          </a:prstGeom>
          <a:noFill/>
          <a:ln>
            <a:noFill/>
          </a:ln>
        </p:spPr>
        <p:txBody>
          <a:bodyPr vert="horz" wrap="square" lIns="0" tIns="0" rIns="0" bIns="0" numCol="1" anchor="b" anchorCtr="0" compatLnSpc="1">
            <a:prstTxWarp prst="textNoShape">
              <a:avLst/>
            </a:prstTxWarp>
          </a:bodyPr>
          <a:lstStyle>
            <a:lvl1pPr>
              <a:defRPr lang="en-US" dirty="0"/>
            </a:lvl1pPr>
          </a:lstStyle>
          <a:p>
            <a:pPr lvl="0"/>
            <a:r>
              <a:rPr lang="en-US" dirty="0"/>
              <a:t>Click to edit Master title style</a:t>
            </a:r>
          </a:p>
        </p:txBody>
      </p:sp>
      <p:sp>
        <p:nvSpPr>
          <p:cNvPr id="3" name="Content Placeholder 2"/>
          <p:cNvSpPr>
            <a:spLocks noGrp="1"/>
          </p:cNvSpPr>
          <p:nvPr userDrawn="1">
            <p:ph sz="quarter" idx="11"/>
          </p:nvPr>
        </p:nvSpPr>
        <p:spPr>
          <a:xfrm>
            <a:off x="571500" y="1764287"/>
            <a:ext cx="11045952" cy="3214113"/>
          </a:xfrm>
        </p:spPr>
        <p:txBody>
          <a:bodyPr/>
          <a:lstStyle>
            <a:lvl1pPr>
              <a:lnSpc>
                <a:spcPct val="100000"/>
              </a:lnSpc>
              <a:spcBef>
                <a:spcPts val="1100"/>
              </a:spcBef>
              <a:spcAft>
                <a:spcPts val="300"/>
              </a:spcAft>
              <a:defRPr/>
            </a:lvl1pPr>
            <a:lvl2pPr>
              <a:lnSpc>
                <a:spcPct val="100000"/>
              </a:lnSpc>
              <a:spcAft>
                <a:spcPts val="600"/>
              </a:spcAft>
              <a:defRPr>
                <a:solidFill>
                  <a:schemeClr val="bg2"/>
                </a:solidFill>
              </a:defRPr>
            </a:lvl2pPr>
            <a:lvl3pPr>
              <a:lnSpc>
                <a:spcPct val="100000"/>
              </a:lnSpc>
              <a:defRPr>
                <a:solidFill>
                  <a:schemeClr val="bg2"/>
                </a:solidFill>
              </a:defRPr>
            </a:lvl3pPr>
            <a:lvl4pPr>
              <a:lnSpc>
                <a:spcPct val="100000"/>
              </a:lnSpc>
              <a:defRPr>
                <a:solidFill>
                  <a:schemeClr val="bg2"/>
                </a:solidFill>
              </a:defRPr>
            </a:lvl4pPr>
            <a:lvl5pPr>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3" name="Text Placeholder 3"/>
          <p:cNvSpPr>
            <a:spLocks noGrp="1"/>
          </p:cNvSpPr>
          <p:nvPr userDrawn="1">
            <p:ph type="body" sz="quarter" idx="16"/>
          </p:nvPr>
        </p:nvSpPr>
        <p:spPr>
          <a:xfrm>
            <a:off x="571500" y="1097179"/>
            <a:ext cx="11045952" cy="338554"/>
          </a:xfrm>
          <a:noFill/>
          <a:ln>
            <a:noFill/>
          </a:ln>
        </p:spPr>
        <p:txBody>
          <a:bodyPr vert="horz" wrap="square" lIns="0" tIns="0" rIns="0" bIns="0" numCol="1" rtlCol="0" anchor="t" anchorCtr="0" compatLnSpc="1">
            <a:prstTxWarp prst="textNoShape">
              <a:avLst/>
            </a:prstTxWarp>
            <a:spAutoFit/>
          </a:bodyPr>
          <a:lstStyle>
            <a:lvl1pPr>
              <a:defRPr lang="en-US" sz="2200" b="0" i="0" spc="0">
                <a:solidFill>
                  <a:schemeClr val="accent2">
                    <a:lumMod val="75000"/>
                  </a:schemeClr>
                </a:solidFill>
                <a:latin typeface="Salesforce Sans Light" charset="0"/>
                <a:ea typeface="Salesforce Sans Light" charset="0"/>
                <a:cs typeface="Salesforce Sans Light" charset="0"/>
              </a:defRPr>
            </a:lvl1pPr>
          </a:lstStyle>
          <a:p>
            <a:pPr lvl="0">
              <a:lnSpc>
                <a:spcPct val="100000"/>
              </a:lnSpc>
              <a:spcBef>
                <a:spcPts val="0"/>
              </a:spcBef>
              <a:spcAft>
                <a:spcPts val="0"/>
              </a:spcAft>
            </a:pPr>
            <a:r>
              <a:rPr lang="en-US" dirty="0"/>
              <a:t>Click to edit Master text styles</a:t>
            </a:r>
          </a:p>
        </p:txBody>
      </p:sp>
      <p:sp>
        <p:nvSpPr>
          <p:cNvPr id="8" name="Footer Placeholder 3"/>
          <p:cNvSpPr>
            <a:spLocks noGrp="1"/>
          </p:cNvSpPr>
          <p:nvPr>
            <p:ph type="ftr" sz="quarter" idx="17"/>
          </p:nvPr>
        </p:nvSpPr>
        <p:spPr>
          <a:xfrm>
            <a:off x="577850" y="6410462"/>
            <a:ext cx="8870949" cy="213858"/>
          </a:xfrm>
        </p:spPr>
        <p:txBody>
          <a:bodyPr/>
          <a:lstStyle>
            <a:lvl1pPr>
              <a:defRPr>
                <a:solidFill>
                  <a:schemeClr val="bg1"/>
                </a:solidFill>
              </a:defRPr>
            </a:lvl1pPr>
          </a:lstStyle>
          <a:p>
            <a:endParaRPr lang="en-US" dirty="0"/>
          </a:p>
        </p:txBody>
      </p:sp>
      <p:pic>
        <p:nvPicPr>
          <p:cNvPr id="9" name="pasted-image.pdf" descr="pasted-image.pdf"/>
          <p:cNvPicPr>
            <a:picLocks noChangeAspect="1"/>
          </p:cNvPicPr>
          <p:nvPr userDrawn="1"/>
        </p:nvPicPr>
        <p:blipFill>
          <a:blip r:embed="rId3"/>
          <a:stretch>
            <a:fillRect/>
          </a:stretch>
        </p:blipFill>
        <p:spPr>
          <a:xfrm>
            <a:off x="11030573" y="565459"/>
            <a:ext cx="635734" cy="445095"/>
          </a:xfrm>
          <a:prstGeom prst="rect">
            <a:avLst/>
          </a:prstGeom>
          <a:ln w="12700">
            <a:miter lim="400000"/>
          </a:ln>
        </p:spPr>
      </p:pic>
    </p:spTree>
    <p:extLst>
      <p:ext uri="{BB962C8B-B14F-4D97-AF65-F5344CB8AC3E}">
        <p14:creationId xmlns:p14="http://schemas.microsoft.com/office/powerpoint/2010/main" val="2593859495"/>
      </p:ext>
    </p:extLst>
  </p:cSld>
  <p:clrMapOvr>
    <a:masterClrMapping/>
  </p:clrMapOvr>
  <p:transition>
    <p:fade/>
  </p:transition>
  <p:hf sldNum="0" hdr="0" dt="0"/>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Low Forest - Mountain Right">
    <p:spTree>
      <p:nvGrpSpPr>
        <p:cNvPr id="1" name=""/>
        <p:cNvGrpSpPr/>
        <p:nvPr/>
      </p:nvGrpSpPr>
      <p:grpSpPr>
        <a:xfrm>
          <a:off x="0" y="0"/>
          <a:ext cx="0" cy="0"/>
          <a:chOff x="0" y="0"/>
          <a:chExt cx="0" cy="0"/>
        </a:xfrm>
      </p:grpSpPr>
      <p:pic>
        <p:nvPicPr>
          <p:cNvPr id="25" name="Picture 2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7" name="Title Placeholder 1"/>
          <p:cNvSpPr>
            <a:spLocks noGrp="1"/>
          </p:cNvSpPr>
          <p:nvPr userDrawn="1">
            <p:ph type="title"/>
          </p:nvPr>
        </p:nvSpPr>
        <p:spPr>
          <a:xfrm>
            <a:off x="571500" y="63503"/>
            <a:ext cx="11045952" cy="990119"/>
          </a:xfrm>
          <a:prstGeom prst="rect">
            <a:avLst/>
          </a:prstGeom>
          <a:noFill/>
          <a:ln>
            <a:noFill/>
          </a:ln>
        </p:spPr>
        <p:txBody>
          <a:bodyPr vert="horz" wrap="square" lIns="0" tIns="0" rIns="0" bIns="0" numCol="1" anchor="b" anchorCtr="0" compatLnSpc="1">
            <a:prstTxWarp prst="textNoShape">
              <a:avLst/>
            </a:prstTxWarp>
          </a:bodyPr>
          <a:lstStyle>
            <a:lvl1pPr>
              <a:defRPr lang="en-US" dirty="0"/>
            </a:lvl1pPr>
          </a:lstStyle>
          <a:p>
            <a:pPr lvl="0"/>
            <a:r>
              <a:rPr lang="en-US" dirty="0"/>
              <a:t>Click to edit Master title style</a:t>
            </a:r>
          </a:p>
        </p:txBody>
      </p:sp>
      <p:sp>
        <p:nvSpPr>
          <p:cNvPr id="3" name="Content Placeholder 2"/>
          <p:cNvSpPr>
            <a:spLocks noGrp="1"/>
          </p:cNvSpPr>
          <p:nvPr userDrawn="1">
            <p:ph sz="quarter" idx="11"/>
          </p:nvPr>
        </p:nvSpPr>
        <p:spPr>
          <a:xfrm>
            <a:off x="571499" y="1764286"/>
            <a:ext cx="10390667" cy="3214113"/>
          </a:xfrm>
        </p:spPr>
        <p:txBody>
          <a:bodyPr/>
          <a:lstStyle>
            <a:lvl1pPr>
              <a:lnSpc>
                <a:spcPct val="100000"/>
              </a:lnSpc>
              <a:spcBef>
                <a:spcPts val="1100"/>
              </a:spcBef>
              <a:spcAft>
                <a:spcPts val="300"/>
              </a:spcAft>
              <a:defRPr/>
            </a:lvl1pPr>
            <a:lvl2pPr>
              <a:lnSpc>
                <a:spcPct val="100000"/>
              </a:lnSpc>
              <a:spcAft>
                <a:spcPts val="600"/>
              </a:spcAft>
              <a:defRPr>
                <a:solidFill>
                  <a:schemeClr val="bg2"/>
                </a:solidFill>
              </a:defRPr>
            </a:lvl2pPr>
            <a:lvl3pPr>
              <a:lnSpc>
                <a:spcPct val="100000"/>
              </a:lnSpc>
              <a:defRPr>
                <a:solidFill>
                  <a:schemeClr val="bg2"/>
                </a:solidFill>
              </a:defRPr>
            </a:lvl3pPr>
            <a:lvl4pPr>
              <a:lnSpc>
                <a:spcPct val="100000"/>
              </a:lnSpc>
              <a:defRPr>
                <a:solidFill>
                  <a:schemeClr val="bg2"/>
                </a:solidFill>
              </a:defRPr>
            </a:lvl4pPr>
            <a:lvl5pPr>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3" name="Text Placeholder 3"/>
          <p:cNvSpPr>
            <a:spLocks noGrp="1"/>
          </p:cNvSpPr>
          <p:nvPr userDrawn="1">
            <p:ph type="body" sz="quarter" idx="16"/>
          </p:nvPr>
        </p:nvSpPr>
        <p:spPr>
          <a:xfrm>
            <a:off x="571500" y="1097179"/>
            <a:ext cx="11045952" cy="338554"/>
          </a:xfrm>
          <a:noFill/>
          <a:ln>
            <a:noFill/>
          </a:ln>
        </p:spPr>
        <p:txBody>
          <a:bodyPr vert="horz" wrap="square" lIns="0" tIns="0" rIns="0" bIns="0" numCol="1" rtlCol="0" anchor="t" anchorCtr="0" compatLnSpc="1">
            <a:prstTxWarp prst="textNoShape">
              <a:avLst/>
            </a:prstTxWarp>
            <a:spAutoFit/>
          </a:bodyPr>
          <a:lstStyle>
            <a:lvl1pPr>
              <a:lnSpc>
                <a:spcPct val="100000"/>
              </a:lnSpc>
              <a:defRPr lang="en-US" sz="2200" b="0" i="0" spc="0">
                <a:solidFill>
                  <a:schemeClr val="accent2">
                    <a:lumMod val="75000"/>
                  </a:schemeClr>
                </a:solidFill>
                <a:latin typeface="Salesforce Sans Light" charset="0"/>
                <a:ea typeface="Salesforce Sans Light" charset="0"/>
                <a:cs typeface="Salesforce Sans Light" charset="0"/>
              </a:defRPr>
            </a:lvl1pPr>
          </a:lstStyle>
          <a:p>
            <a:pPr lvl="0">
              <a:lnSpc>
                <a:spcPct val="100000"/>
              </a:lnSpc>
              <a:spcBef>
                <a:spcPts val="0"/>
              </a:spcBef>
              <a:spcAft>
                <a:spcPts val="0"/>
              </a:spcAft>
            </a:pPr>
            <a:r>
              <a:rPr lang="en-US" dirty="0"/>
              <a:t>Click to edit Master text styles</a:t>
            </a:r>
          </a:p>
        </p:txBody>
      </p:sp>
      <p:sp>
        <p:nvSpPr>
          <p:cNvPr id="9" name="Footer Placeholder 3"/>
          <p:cNvSpPr>
            <a:spLocks noGrp="1"/>
          </p:cNvSpPr>
          <p:nvPr>
            <p:ph type="ftr" sz="quarter" idx="17"/>
          </p:nvPr>
        </p:nvSpPr>
        <p:spPr>
          <a:xfrm>
            <a:off x="577850" y="6410462"/>
            <a:ext cx="8870949" cy="213858"/>
          </a:xfrm>
        </p:spPr>
        <p:txBody>
          <a:bodyPr/>
          <a:lstStyle>
            <a:lvl1pPr>
              <a:defRPr>
                <a:solidFill>
                  <a:schemeClr val="bg1"/>
                </a:solidFill>
              </a:defRPr>
            </a:lvl1pPr>
          </a:lstStyle>
          <a:p>
            <a:endParaRPr lang="en-US" dirty="0"/>
          </a:p>
        </p:txBody>
      </p:sp>
      <p:pic>
        <p:nvPicPr>
          <p:cNvPr id="10" name="pasted-image.pdf" descr="pasted-image.pdf"/>
          <p:cNvPicPr>
            <a:picLocks noChangeAspect="1"/>
          </p:cNvPicPr>
          <p:nvPr userDrawn="1"/>
        </p:nvPicPr>
        <p:blipFill>
          <a:blip r:embed="rId3"/>
          <a:stretch>
            <a:fillRect/>
          </a:stretch>
        </p:blipFill>
        <p:spPr>
          <a:xfrm>
            <a:off x="11030573" y="565459"/>
            <a:ext cx="635734" cy="445095"/>
          </a:xfrm>
          <a:prstGeom prst="rect">
            <a:avLst/>
          </a:prstGeom>
          <a:ln w="12700">
            <a:miter lim="400000"/>
          </a:ln>
        </p:spPr>
      </p:pic>
    </p:spTree>
    <p:extLst>
      <p:ext uri="{BB962C8B-B14F-4D97-AF65-F5344CB8AC3E}">
        <p14:creationId xmlns:p14="http://schemas.microsoft.com/office/powerpoint/2010/main" val="1720801055"/>
      </p:ext>
    </p:extLst>
  </p:cSld>
  <p:clrMapOvr>
    <a:masterClrMapping/>
  </p:clrMapOvr>
  <p:transition>
    <p:fade/>
  </p:transition>
  <p:hf sldNum="0" hdr="0" dt="0"/>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Low Forest">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0218"/>
            <a:ext cx="12192000" cy="6858000"/>
          </a:xfrm>
          <a:prstGeom prst="rect">
            <a:avLst/>
          </a:prstGeom>
        </p:spPr>
      </p:pic>
      <p:sp>
        <p:nvSpPr>
          <p:cNvPr id="30" name="Shape 677"/>
          <p:cNvSpPr/>
          <p:nvPr userDrawn="1"/>
        </p:nvSpPr>
        <p:spPr>
          <a:xfrm>
            <a:off x="4743104" y="4674662"/>
            <a:ext cx="1038257" cy="937904"/>
          </a:xfrm>
          <a:custGeom>
            <a:avLst/>
            <a:gdLst/>
            <a:ahLst/>
            <a:cxnLst>
              <a:cxn ang="0">
                <a:pos x="wd2" y="hd2"/>
              </a:cxn>
              <a:cxn ang="5400000">
                <a:pos x="wd2" y="hd2"/>
              </a:cxn>
              <a:cxn ang="10800000">
                <a:pos x="wd2" y="hd2"/>
              </a:cxn>
              <a:cxn ang="16200000">
                <a:pos x="wd2" y="hd2"/>
              </a:cxn>
            </a:cxnLst>
            <a:rect l="0" t="0" r="r" b="b"/>
            <a:pathLst>
              <a:path w="21600" h="21600" extrusionOk="0">
                <a:moveTo>
                  <a:pt x="7678" y="0"/>
                </a:moveTo>
                <a:lnTo>
                  <a:pt x="8249" y="2066"/>
                </a:lnTo>
                <a:lnTo>
                  <a:pt x="6561" y="2642"/>
                </a:lnTo>
                <a:lnTo>
                  <a:pt x="8510" y="6504"/>
                </a:lnTo>
                <a:lnTo>
                  <a:pt x="0" y="21600"/>
                </a:lnTo>
                <a:lnTo>
                  <a:pt x="8751" y="18238"/>
                </a:lnTo>
                <a:lnTo>
                  <a:pt x="14486" y="12617"/>
                </a:lnTo>
                <a:lnTo>
                  <a:pt x="8809" y="8085"/>
                </a:lnTo>
                <a:lnTo>
                  <a:pt x="9037" y="7151"/>
                </a:lnTo>
                <a:lnTo>
                  <a:pt x="13546" y="8109"/>
                </a:lnTo>
                <a:lnTo>
                  <a:pt x="14789" y="7648"/>
                </a:lnTo>
                <a:lnTo>
                  <a:pt x="17160" y="10223"/>
                </a:lnTo>
                <a:lnTo>
                  <a:pt x="21600" y="6125"/>
                </a:lnTo>
                <a:lnTo>
                  <a:pt x="13080" y="3080"/>
                </a:lnTo>
                <a:lnTo>
                  <a:pt x="7678" y="0"/>
                </a:lnTo>
                <a:close/>
              </a:path>
            </a:pathLst>
          </a:custGeom>
          <a:solidFill>
            <a:srgbClr val="FFFFFF">
              <a:alpha val="13000"/>
            </a:srgbClr>
          </a:solidFill>
          <a:ln w="12700">
            <a:miter lim="400000"/>
          </a:ln>
        </p:spPr>
        <p:txBody>
          <a:bodyPr lIns="45711" tIns="45710" rIns="45711" bIns="45710"/>
          <a:lstStyle/>
          <a:p>
            <a:pPr defTabSz="914034">
              <a:defRPr>
                <a:solidFill>
                  <a:srgbClr val="000000"/>
                </a:solidFill>
                <a:latin typeface="Calibri"/>
                <a:ea typeface="Calibri"/>
                <a:cs typeface="Calibri"/>
                <a:sym typeface="Calibri"/>
              </a:defRPr>
            </a:pPr>
            <a:endParaRPr/>
          </a:p>
        </p:txBody>
      </p:sp>
      <p:sp>
        <p:nvSpPr>
          <p:cNvPr id="7" name="Title Placeholder 1"/>
          <p:cNvSpPr>
            <a:spLocks noGrp="1"/>
          </p:cNvSpPr>
          <p:nvPr userDrawn="1">
            <p:ph type="title"/>
          </p:nvPr>
        </p:nvSpPr>
        <p:spPr>
          <a:xfrm>
            <a:off x="571500" y="63503"/>
            <a:ext cx="11045952" cy="990119"/>
          </a:xfrm>
          <a:prstGeom prst="rect">
            <a:avLst/>
          </a:prstGeom>
          <a:noFill/>
          <a:ln>
            <a:noFill/>
          </a:ln>
        </p:spPr>
        <p:txBody>
          <a:bodyPr vert="horz" wrap="square" lIns="0" tIns="0" rIns="0" bIns="0" numCol="1" anchor="b" anchorCtr="0" compatLnSpc="1">
            <a:prstTxWarp prst="textNoShape">
              <a:avLst/>
            </a:prstTxWarp>
          </a:bodyPr>
          <a:lstStyle>
            <a:lvl1pPr>
              <a:defRPr lang="en-US" dirty="0"/>
            </a:lvl1pPr>
          </a:lstStyle>
          <a:p>
            <a:pPr lvl="0"/>
            <a:r>
              <a:rPr lang="en-US"/>
              <a:t>Click to edit Master title style</a:t>
            </a:r>
            <a:endParaRPr lang="en-US" dirty="0"/>
          </a:p>
        </p:txBody>
      </p:sp>
      <p:sp>
        <p:nvSpPr>
          <p:cNvPr id="3" name="Content Placeholder 2"/>
          <p:cNvSpPr>
            <a:spLocks noGrp="1"/>
          </p:cNvSpPr>
          <p:nvPr userDrawn="1">
            <p:ph sz="quarter" idx="11"/>
          </p:nvPr>
        </p:nvSpPr>
        <p:spPr>
          <a:xfrm>
            <a:off x="571500" y="1764287"/>
            <a:ext cx="11045952" cy="3427473"/>
          </a:xfrm>
        </p:spPr>
        <p:txBody>
          <a:bodyPr/>
          <a:lstStyle>
            <a:lvl1pPr>
              <a:lnSpc>
                <a:spcPct val="100000"/>
              </a:lnSpc>
              <a:spcBef>
                <a:spcPts val="1100"/>
              </a:spcBef>
              <a:spcAft>
                <a:spcPts val="300"/>
              </a:spcAft>
              <a:defRPr/>
            </a:lvl1pPr>
            <a:lvl2pPr>
              <a:lnSpc>
                <a:spcPct val="100000"/>
              </a:lnSpc>
              <a:spcAft>
                <a:spcPts val="600"/>
              </a:spcAft>
              <a:defRPr>
                <a:solidFill>
                  <a:schemeClr val="bg2"/>
                </a:solidFill>
              </a:defRPr>
            </a:lvl2pPr>
            <a:lvl3pPr>
              <a:lnSpc>
                <a:spcPct val="100000"/>
              </a:lnSpc>
              <a:defRPr>
                <a:solidFill>
                  <a:schemeClr val="bg2"/>
                </a:solidFill>
              </a:defRPr>
            </a:lvl3pPr>
            <a:lvl4pPr>
              <a:lnSpc>
                <a:spcPct val="100000"/>
              </a:lnSpc>
              <a:defRPr>
                <a:solidFill>
                  <a:schemeClr val="bg2"/>
                </a:solidFill>
              </a:defRPr>
            </a:lvl4pPr>
            <a:lvl5pPr>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3"/>
          <p:cNvSpPr>
            <a:spLocks noGrp="1"/>
          </p:cNvSpPr>
          <p:nvPr userDrawn="1">
            <p:ph type="body" sz="quarter" idx="16"/>
          </p:nvPr>
        </p:nvSpPr>
        <p:spPr>
          <a:xfrm>
            <a:off x="571500" y="1097179"/>
            <a:ext cx="11045952" cy="338554"/>
          </a:xfrm>
          <a:noFill/>
          <a:ln>
            <a:noFill/>
          </a:ln>
        </p:spPr>
        <p:txBody>
          <a:bodyPr vert="horz" wrap="square" lIns="0" tIns="0" rIns="0" bIns="0" numCol="1" rtlCol="0" anchor="t" anchorCtr="0" compatLnSpc="1">
            <a:prstTxWarp prst="textNoShape">
              <a:avLst/>
            </a:prstTxWarp>
            <a:spAutoFit/>
          </a:bodyPr>
          <a:lstStyle>
            <a:lvl1pPr>
              <a:defRPr lang="en-US" sz="2200" b="0" i="0" spc="0">
                <a:solidFill>
                  <a:schemeClr val="accent2">
                    <a:lumMod val="75000"/>
                  </a:schemeClr>
                </a:solidFill>
                <a:latin typeface="Salesforce Sans Light" charset="0"/>
                <a:ea typeface="Salesforce Sans Light" charset="0"/>
                <a:cs typeface="Salesforce Sans Light" charset="0"/>
              </a:defRPr>
            </a:lvl1pPr>
          </a:lstStyle>
          <a:p>
            <a:pPr lvl="0">
              <a:lnSpc>
                <a:spcPct val="100000"/>
              </a:lnSpc>
              <a:spcBef>
                <a:spcPts val="0"/>
              </a:spcBef>
              <a:spcAft>
                <a:spcPts val="0"/>
              </a:spcAft>
            </a:pPr>
            <a:r>
              <a:rPr lang="en-US" dirty="0"/>
              <a:t>Click to edit Master text styles</a:t>
            </a:r>
          </a:p>
        </p:txBody>
      </p:sp>
      <p:sp>
        <p:nvSpPr>
          <p:cNvPr id="9" name="Footer Placeholder 3"/>
          <p:cNvSpPr>
            <a:spLocks noGrp="1"/>
          </p:cNvSpPr>
          <p:nvPr>
            <p:ph type="ftr" sz="quarter" idx="17"/>
          </p:nvPr>
        </p:nvSpPr>
        <p:spPr>
          <a:xfrm>
            <a:off x="577850" y="6410462"/>
            <a:ext cx="8870949" cy="213858"/>
          </a:xfrm>
        </p:spPr>
        <p:txBody>
          <a:bodyPr/>
          <a:lstStyle>
            <a:lvl1pPr>
              <a:defRPr>
                <a:solidFill>
                  <a:schemeClr val="bg1"/>
                </a:solidFill>
              </a:defRPr>
            </a:lvl1pPr>
          </a:lstStyle>
          <a:p>
            <a:endParaRPr lang="en-US" dirty="0"/>
          </a:p>
        </p:txBody>
      </p:sp>
      <p:pic>
        <p:nvPicPr>
          <p:cNvPr id="10" name="pasted-image.pdf" descr="pasted-image.pdf"/>
          <p:cNvPicPr>
            <a:picLocks noChangeAspect="1"/>
          </p:cNvPicPr>
          <p:nvPr userDrawn="1"/>
        </p:nvPicPr>
        <p:blipFill>
          <a:blip r:embed="rId3"/>
          <a:stretch>
            <a:fillRect/>
          </a:stretch>
        </p:blipFill>
        <p:spPr>
          <a:xfrm>
            <a:off x="11030573" y="565459"/>
            <a:ext cx="635734" cy="445095"/>
          </a:xfrm>
          <a:prstGeom prst="rect">
            <a:avLst/>
          </a:prstGeom>
          <a:ln w="12700">
            <a:miter lim="400000"/>
          </a:ln>
        </p:spPr>
      </p:pic>
    </p:spTree>
    <p:extLst>
      <p:ext uri="{BB962C8B-B14F-4D97-AF65-F5344CB8AC3E}">
        <p14:creationId xmlns:p14="http://schemas.microsoft.com/office/powerpoint/2010/main" val="855516905"/>
      </p:ext>
    </p:extLst>
  </p:cSld>
  <p:clrMapOvr>
    <a:masterClrMapping/>
  </p:clrMapOvr>
  <p:transition>
    <p:fade/>
  </p:transition>
  <p:hf sldNum="0" hdr="0" dt="0"/>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Medium Forest - Mountain Left">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4990"/>
            <a:ext cx="12192000" cy="6858000"/>
          </a:xfrm>
          <a:prstGeom prst="rect">
            <a:avLst/>
          </a:prstGeom>
        </p:spPr>
      </p:pic>
      <p:sp>
        <p:nvSpPr>
          <p:cNvPr id="7" name="Title Placeholder 1"/>
          <p:cNvSpPr>
            <a:spLocks noGrp="1"/>
          </p:cNvSpPr>
          <p:nvPr userDrawn="1">
            <p:ph type="title"/>
          </p:nvPr>
        </p:nvSpPr>
        <p:spPr>
          <a:xfrm>
            <a:off x="571500" y="63503"/>
            <a:ext cx="11045952" cy="990119"/>
          </a:xfrm>
          <a:prstGeom prst="rect">
            <a:avLst/>
          </a:prstGeom>
          <a:noFill/>
          <a:ln>
            <a:noFill/>
          </a:ln>
        </p:spPr>
        <p:txBody>
          <a:bodyPr vert="horz" wrap="square" lIns="0" tIns="0" rIns="0" bIns="0" numCol="1" anchor="b" anchorCtr="0" compatLnSpc="1">
            <a:prstTxWarp prst="textNoShape">
              <a:avLst/>
            </a:prstTxWarp>
          </a:bodyPr>
          <a:lstStyle>
            <a:lvl1pPr>
              <a:defRPr lang="en-US" dirty="0"/>
            </a:lvl1pPr>
          </a:lstStyle>
          <a:p>
            <a:pPr lvl="0"/>
            <a:r>
              <a:rPr lang="en-US"/>
              <a:t>Click to edit Master title style</a:t>
            </a:r>
            <a:endParaRPr lang="en-US" dirty="0"/>
          </a:p>
        </p:txBody>
      </p:sp>
      <p:sp>
        <p:nvSpPr>
          <p:cNvPr id="3" name="Content Placeholder 2"/>
          <p:cNvSpPr>
            <a:spLocks noGrp="1"/>
          </p:cNvSpPr>
          <p:nvPr userDrawn="1">
            <p:ph sz="quarter" idx="11"/>
          </p:nvPr>
        </p:nvSpPr>
        <p:spPr>
          <a:xfrm>
            <a:off x="571500" y="1764287"/>
            <a:ext cx="11045952" cy="2230197"/>
          </a:xfrm>
        </p:spPr>
        <p:txBody>
          <a:bodyPr/>
          <a:lstStyle>
            <a:lvl1pPr>
              <a:lnSpc>
                <a:spcPct val="100000"/>
              </a:lnSpc>
              <a:spcBef>
                <a:spcPts val="1100"/>
              </a:spcBef>
              <a:spcAft>
                <a:spcPts val="300"/>
              </a:spcAft>
              <a:defRPr/>
            </a:lvl1pPr>
            <a:lvl2pPr>
              <a:lnSpc>
                <a:spcPct val="100000"/>
              </a:lnSpc>
              <a:spcAft>
                <a:spcPts val="600"/>
              </a:spcAft>
              <a:defRPr>
                <a:solidFill>
                  <a:schemeClr val="bg2"/>
                </a:solidFill>
              </a:defRPr>
            </a:lvl2pPr>
            <a:lvl3pPr>
              <a:lnSpc>
                <a:spcPct val="100000"/>
              </a:lnSpc>
              <a:defRPr>
                <a:solidFill>
                  <a:schemeClr val="bg2"/>
                </a:solidFill>
              </a:defRPr>
            </a:lvl3pPr>
            <a:lvl4pPr>
              <a:lnSpc>
                <a:spcPct val="100000"/>
              </a:lnSpc>
              <a:defRPr>
                <a:solidFill>
                  <a:schemeClr val="bg2"/>
                </a:solidFill>
              </a:defRPr>
            </a:lvl4pPr>
            <a:lvl5pPr>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3" name="Text Placeholder 3"/>
          <p:cNvSpPr>
            <a:spLocks noGrp="1"/>
          </p:cNvSpPr>
          <p:nvPr userDrawn="1">
            <p:ph type="body" sz="quarter" idx="16"/>
          </p:nvPr>
        </p:nvSpPr>
        <p:spPr>
          <a:xfrm>
            <a:off x="571500" y="1097179"/>
            <a:ext cx="11045952" cy="338554"/>
          </a:xfrm>
          <a:noFill/>
          <a:ln>
            <a:noFill/>
          </a:ln>
        </p:spPr>
        <p:txBody>
          <a:bodyPr vert="horz" wrap="square" lIns="0" tIns="0" rIns="0" bIns="0" numCol="1" rtlCol="0" anchor="t" anchorCtr="0" compatLnSpc="1">
            <a:prstTxWarp prst="textNoShape">
              <a:avLst/>
            </a:prstTxWarp>
            <a:spAutoFit/>
          </a:bodyPr>
          <a:lstStyle>
            <a:lvl1pPr>
              <a:defRPr lang="en-US" sz="2200" b="0" i="0" spc="0">
                <a:solidFill>
                  <a:schemeClr val="accent2">
                    <a:lumMod val="75000"/>
                  </a:schemeClr>
                </a:solidFill>
                <a:latin typeface="Salesforce Sans Light" charset="0"/>
                <a:ea typeface="Salesforce Sans Light" charset="0"/>
                <a:cs typeface="Salesforce Sans Light" charset="0"/>
              </a:defRPr>
            </a:lvl1pPr>
          </a:lstStyle>
          <a:p>
            <a:pPr lvl="0">
              <a:lnSpc>
                <a:spcPct val="100000"/>
              </a:lnSpc>
              <a:spcBef>
                <a:spcPts val="0"/>
              </a:spcBef>
              <a:spcAft>
                <a:spcPts val="0"/>
              </a:spcAft>
            </a:pPr>
            <a:r>
              <a:rPr lang="en-US"/>
              <a:t>Click to edit Master text styles</a:t>
            </a:r>
          </a:p>
        </p:txBody>
      </p:sp>
      <p:sp>
        <p:nvSpPr>
          <p:cNvPr id="10" name="Footer Placeholder 3"/>
          <p:cNvSpPr>
            <a:spLocks noGrp="1"/>
          </p:cNvSpPr>
          <p:nvPr>
            <p:ph type="ftr" sz="quarter" idx="17"/>
          </p:nvPr>
        </p:nvSpPr>
        <p:spPr>
          <a:xfrm>
            <a:off x="577850" y="6410462"/>
            <a:ext cx="8870949" cy="213858"/>
          </a:xfrm>
        </p:spPr>
        <p:txBody>
          <a:bodyPr/>
          <a:lstStyle>
            <a:lvl1pPr>
              <a:defRPr>
                <a:solidFill>
                  <a:schemeClr val="bg1"/>
                </a:solidFill>
              </a:defRPr>
            </a:lvl1pPr>
          </a:lstStyle>
          <a:p>
            <a:endParaRPr lang="en-US" dirty="0"/>
          </a:p>
        </p:txBody>
      </p:sp>
      <p:pic>
        <p:nvPicPr>
          <p:cNvPr id="11" name="pasted-image.pdf" descr="pasted-image.pdf"/>
          <p:cNvPicPr>
            <a:picLocks noChangeAspect="1"/>
          </p:cNvPicPr>
          <p:nvPr userDrawn="1"/>
        </p:nvPicPr>
        <p:blipFill>
          <a:blip r:embed="rId3"/>
          <a:stretch>
            <a:fillRect/>
          </a:stretch>
        </p:blipFill>
        <p:spPr>
          <a:xfrm>
            <a:off x="11030573" y="565459"/>
            <a:ext cx="635734" cy="445095"/>
          </a:xfrm>
          <a:prstGeom prst="rect">
            <a:avLst/>
          </a:prstGeom>
          <a:ln w="12700">
            <a:miter lim="400000"/>
          </a:ln>
        </p:spPr>
      </p:pic>
    </p:spTree>
    <p:extLst>
      <p:ext uri="{BB962C8B-B14F-4D97-AF65-F5344CB8AC3E}">
        <p14:creationId xmlns:p14="http://schemas.microsoft.com/office/powerpoint/2010/main" val="2207298736"/>
      </p:ext>
    </p:extLst>
  </p:cSld>
  <p:clrMapOvr>
    <a:masterClrMapping/>
  </p:clrMapOvr>
  <p:transition>
    <p:fade/>
  </p:transition>
  <p:hf sldNum="0" hdr="0" dt="0"/>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Medium Forest - Mountain Right">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4990"/>
            <a:ext cx="12192000" cy="6858000"/>
          </a:xfrm>
          <a:prstGeom prst="rect">
            <a:avLst/>
          </a:prstGeom>
        </p:spPr>
      </p:pic>
      <p:sp>
        <p:nvSpPr>
          <p:cNvPr id="7" name="Title Placeholder 1"/>
          <p:cNvSpPr>
            <a:spLocks noGrp="1"/>
          </p:cNvSpPr>
          <p:nvPr userDrawn="1">
            <p:ph type="title"/>
          </p:nvPr>
        </p:nvSpPr>
        <p:spPr>
          <a:xfrm>
            <a:off x="571500" y="63503"/>
            <a:ext cx="11045952" cy="990119"/>
          </a:xfrm>
          <a:prstGeom prst="rect">
            <a:avLst/>
          </a:prstGeom>
          <a:noFill/>
          <a:ln>
            <a:noFill/>
          </a:ln>
        </p:spPr>
        <p:txBody>
          <a:bodyPr vert="horz" wrap="square" lIns="0" tIns="0" rIns="0" bIns="0" numCol="1" anchor="b" anchorCtr="0" compatLnSpc="1">
            <a:prstTxWarp prst="textNoShape">
              <a:avLst/>
            </a:prstTxWarp>
          </a:bodyPr>
          <a:lstStyle>
            <a:lvl1pPr>
              <a:defRPr lang="en-US" dirty="0"/>
            </a:lvl1pPr>
          </a:lstStyle>
          <a:p>
            <a:pPr lvl="0"/>
            <a:r>
              <a:rPr lang="en-US"/>
              <a:t>Click to edit Master title style</a:t>
            </a:r>
            <a:endParaRPr lang="en-US" dirty="0"/>
          </a:p>
        </p:txBody>
      </p:sp>
      <p:sp>
        <p:nvSpPr>
          <p:cNvPr id="3" name="Content Placeholder 2"/>
          <p:cNvSpPr>
            <a:spLocks noGrp="1"/>
          </p:cNvSpPr>
          <p:nvPr userDrawn="1">
            <p:ph sz="quarter" idx="11"/>
          </p:nvPr>
        </p:nvSpPr>
        <p:spPr>
          <a:xfrm>
            <a:off x="571499" y="1764286"/>
            <a:ext cx="10582053" cy="3153153"/>
          </a:xfrm>
        </p:spPr>
        <p:txBody>
          <a:bodyPr/>
          <a:lstStyle>
            <a:lvl1pPr>
              <a:lnSpc>
                <a:spcPct val="100000"/>
              </a:lnSpc>
              <a:spcBef>
                <a:spcPts val="1100"/>
              </a:spcBef>
              <a:spcAft>
                <a:spcPts val="300"/>
              </a:spcAft>
              <a:defRPr/>
            </a:lvl1pPr>
            <a:lvl2pPr>
              <a:lnSpc>
                <a:spcPct val="100000"/>
              </a:lnSpc>
              <a:spcAft>
                <a:spcPts val="600"/>
              </a:spcAft>
              <a:defRPr>
                <a:solidFill>
                  <a:schemeClr val="bg2"/>
                </a:solidFill>
              </a:defRPr>
            </a:lvl2pPr>
            <a:lvl3pPr>
              <a:lnSpc>
                <a:spcPct val="100000"/>
              </a:lnSpc>
              <a:defRPr>
                <a:solidFill>
                  <a:schemeClr val="bg2"/>
                </a:solidFill>
              </a:defRPr>
            </a:lvl3pPr>
            <a:lvl4pPr>
              <a:lnSpc>
                <a:spcPct val="100000"/>
              </a:lnSpc>
              <a:defRPr>
                <a:solidFill>
                  <a:schemeClr val="bg2"/>
                </a:solidFill>
              </a:defRPr>
            </a:lvl4pPr>
            <a:lvl5pPr>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3" name="Text Placeholder 3"/>
          <p:cNvSpPr>
            <a:spLocks noGrp="1"/>
          </p:cNvSpPr>
          <p:nvPr userDrawn="1">
            <p:ph type="body" sz="quarter" idx="16"/>
          </p:nvPr>
        </p:nvSpPr>
        <p:spPr>
          <a:xfrm>
            <a:off x="571500" y="1097179"/>
            <a:ext cx="11045952" cy="338554"/>
          </a:xfrm>
          <a:noFill/>
          <a:ln>
            <a:noFill/>
          </a:ln>
        </p:spPr>
        <p:txBody>
          <a:bodyPr vert="horz" wrap="square" lIns="0" tIns="0" rIns="0" bIns="0" numCol="1" rtlCol="0" anchor="t" anchorCtr="0" compatLnSpc="1">
            <a:prstTxWarp prst="textNoShape">
              <a:avLst/>
            </a:prstTxWarp>
            <a:spAutoFit/>
          </a:bodyPr>
          <a:lstStyle>
            <a:lvl1pPr>
              <a:defRPr lang="en-US" sz="2200" b="0" i="0" spc="0">
                <a:solidFill>
                  <a:schemeClr val="accent2">
                    <a:lumMod val="75000"/>
                  </a:schemeClr>
                </a:solidFill>
                <a:latin typeface="Salesforce Sans Light" charset="0"/>
                <a:ea typeface="Salesforce Sans Light" charset="0"/>
                <a:cs typeface="Salesforce Sans Light" charset="0"/>
              </a:defRPr>
            </a:lvl1pPr>
          </a:lstStyle>
          <a:p>
            <a:pPr lvl="0">
              <a:lnSpc>
                <a:spcPct val="100000"/>
              </a:lnSpc>
              <a:spcBef>
                <a:spcPts val="0"/>
              </a:spcBef>
              <a:spcAft>
                <a:spcPts val="0"/>
              </a:spcAft>
            </a:pPr>
            <a:r>
              <a:rPr lang="en-US" dirty="0"/>
              <a:t>Click to edit Master text styles</a:t>
            </a:r>
          </a:p>
        </p:txBody>
      </p:sp>
      <p:sp>
        <p:nvSpPr>
          <p:cNvPr id="9" name="Footer Placeholder 3"/>
          <p:cNvSpPr>
            <a:spLocks noGrp="1"/>
          </p:cNvSpPr>
          <p:nvPr>
            <p:ph type="ftr" sz="quarter" idx="17"/>
          </p:nvPr>
        </p:nvSpPr>
        <p:spPr>
          <a:xfrm>
            <a:off x="577850" y="6410462"/>
            <a:ext cx="8870949" cy="213858"/>
          </a:xfrm>
        </p:spPr>
        <p:txBody>
          <a:bodyPr/>
          <a:lstStyle>
            <a:lvl1pPr>
              <a:defRPr>
                <a:solidFill>
                  <a:schemeClr val="bg1"/>
                </a:solidFill>
              </a:defRPr>
            </a:lvl1pPr>
          </a:lstStyle>
          <a:p>
            <a:endParaRPr lang="en-US" dirty="0"/>
          </a:p>
        </p:txBody>
      </p:sp>
      <p:pic>
        <p:nvPicPr>
          <p:cNvPr id="11" name="pasted-image.pdf" descr="pasted-image.pdf"/>
          <p:cNvPicPr>
            <a:picLocks noChangeAspect="1"/>
          </p:cNvPicPr>
          <p:nvPr userDrawn="1"/>
        </p:nvPicPr>
        <p:blipFill>
          <a:blip r:embed="rId3"/>
          <a:stretch>
            <a:fillRect/>
          </a:stretch>
        </p:blipFill>
        <p:spPr>
          <a:xfrm>
            <a:off x="11030573" y="565459"/>
            <a:ext cx="635734" cy="445095"/>
          </a:xfrm>
          <a:prstGeom prst="rect">
            <a:avLst/>
          </a:prstGeom>
          <a:ln w="12700">
            <a:miter lim="400000"/>
          </a:ln>
        </p:spPr>
      </p:pic>
    </p:spTree>
    <p:extLst>
      <p:ext uri="{BB962C8B-B14F-4D97-AF65-F5344CB8AC3E}">
        <p14:creationId xmlns:p14="http://schemas.microsoft.com/office/powerpoint/2010/main" val="2147086691"/>
      </p:ext>
    </p:extLst>
  </p:cSld>
  <p:clrMapOvr>
    <a:masterClrMapping/>
  </p:clrMapOvr>
  <p:transition>
    <p:fade/>
  </p:transition>
  <p:hf sldNum="0" hdr="0" dt="0"/>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Medium Forest ">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 y="16776"/>
            <a:ext cx="12188816" cy="6856209"/>
          </a:xfrm>
          <a:prstGeom prst="rect">
            <a:avLst/>
          </a:prstGeom>
        </p:spPr>
      </p:pic>
      <p:sp>
        <p:nvSpPr>
          <p:cNvPr id="3" name="Content Placeholder 2"/>
          <p:cNvSpPr>
            <a:spLocks noGrp="1"/>
          </p:cNvSpPr>
          <p:nvPr userDrawn="1">
            <p:ph sz="quarter" idx="11"/>
          </p:nvPr>
        </p:nvSpPr>
        <p:spPr>
          <a:xfrm>
            <a:off x="571500" y="1764284"/>
            <a:ext cx="11045952" cy="2289556"/>
          </a:xfrm>
        </p:spPr>
        <p:txBody>
          <a:bodyPr/>
          <a:lstStyle>
            <a:lvl1pPr>
              <a:lnSpc>
                <a:spcPct val="100000"/>
              </a:lnSpc>
              <a:spcBef>
                <a:spcPts val="1100"/>
              </a:spcBef>
              <a:spcAft>
                <a:spcPts val="300"/>
              </a:spcAft>
              <a:defRPr/>
            </a:lvl1pPr>
            <a:lvl2pPr>
              <a:lnSpc>
                <a:spcPct val="100000"/>
              </a:lnSpc>
              <a:spcAft>
                <a:spcPts val="600"/>
              </a:spcAft>
              <a:defRPr>
                <a:solidFill>
                  <a:schemeClr val="bg2"/>
                </a:solidFill>
              </a:defRPr>
            </a:lvl2pPr>
            <a:lvl3pPr>
              <a:lnSpc>
                <a:spcPct val="100000"/>
              </a:lnSpc>
              <a:defRPr>
                <a:solidFill>
                  <a:schemeClr val="bg2"/>
                </a:solidFill>
              </a:defRPr>
            </a:lvl3pPr>
            <a:lvl4pPr>
              <a:lnSpc>
                <a:spcPct val="100000"/>
              </a:lnSpc>
              <a:defRPr>
                <a:solidFill>
                  <a:schemeClr val="bg2"/>
                </a:solidFill>
              </a:defRPr>
            </a:lvl4pPr>
            <a:lvl5pPr>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ext Placeholder 3"/>
          <p:cNvSpPr>
            <a:spLocks noGrp="1"/>
          </p:cNvSpPr>
          <p:nvPr userDrawn="1">
            <p:ph type="body" sz="quarter" idx="16"/>
          </p:nvPr>
        </p:nvSpPr>
        <p:spPr>
          <a:xfrm>
            <a:off x="571500" y="1097179"/>
            <a:ext cx="11046984" cy="338554"/>
          </a:xfrm>
          <a:noFill/>
          <a:ln>
            <a:noFill/>
          </a:ln>
        </p:spPr>
        <p:txBody>
          <a:bodyPr vert="horz" wrap="square" lIns="0" tIns="0" rIns="0" bIns="0" numCol="1" rtlCol="0" anchor="t" anchorCtr="0" compatLnSpc="1">
            <a:prstTxWarp prst="textNoShape">
              <a:avLst/>
            </a:prstTxWarp>
            <a:spAutoFit/>
          </a:bodyPr>
          <a:lstStyle>
            <a:lvl1pPr>
              <a:defRPr lang="en-US" sz="2200" b="0" i="0" spc="0">
                <a:solidFill>
                  <a:schemeClr val="accent2">
                    <a:lumMod val="75000"/>
                  </a:schemeClr>
                </a:solidFill>
                <a:latin typeface="Salesforce Sans Light" charset="0"/>
                <a:ea typeface="Salesforce Sans Light" charset="0"/>
                <a:cs typeface="Salesforce Sans Light" charset="0"/>
              </a:defRPr>
            </a:lvl1pPr>
          </a:lstStyle>
          <a:p>
            <a:pPr lvl="0">
              <a:lnSpc>
                <a:spcPct val="100000"/>
              </a:lnSpc>
              <a:spcBef>
                <a:spcPts val="0"/>
              </a:spcBef>
              <a:spcAft>
                <a:spcPts val="0"/>
              </a:spcAft>
            </a:pPr>
            <a:r>
              <a:rPr lang="en-US" dirty="0"/>
              <a:t>Click to edit Master text styles</a:t>
            </a:r>
          </a:p>
        </p:txBody>
      </p:sp>
      <p:sp>
        <p:nvSpPr>
          <p:cNvPr id="19" name="Title 2"/>
          <p:cNvSpPr>
            <a:spLocks noGrp="1"/>
          </p:cNvSpPr>
          <p:nvPr userDrawn="1">
            <p:ph type="title"/>
          </p:nvPr>
        </p:nvSpPr>
        <p:spPr>
          <a:xfrm>
            <a:off x="571500" y="63503"/>
            <a:ext cx="11045952" cy="990119"/>
          </a:xfrm>
        </p:spPr>
        <p:txBody>
          <a:bodyPr/>
          <a:lstStyle>
            <a:lvl1pPr>
              <a:lnSpc>
                <a:spcPct val="95000"/>
              </a:lnSpc>
              <a:defRPr spc="0"/>
            </a:lvl1pPr>
          </a:lstStyle>
          <a:p>
            <a:r>
              <a:rPr lang="en-US" dirty="0"/>
              <a:t>Click to edit Master title style</a:t>
            </a:r>
          </a:p>
        </p:txBody>
      </p:sp>
      <p:sp>
        <p:nvSpPr>
          <p:cNvPr id="9" name="Footer Placeholder 3"/>
          <p:cNvSpPr>
            <a:spLocks noGrp="1"/>
          </p:cNvSpPr>
          <p:nvPr>
            <p:ph type="ftr" sz="quarter" idx="17"/>
          </p:nvPr>
        </p:nvSpPr>
        <p:spPr>
          <a:xfrm>
            <a:off x="577850" y="6410462"/>
            <a:ext cx="8870949" cy="213858"/>
          </a:xfrm>
        </p:spPr>
        <p:txBody>
          <a:bodyPr/>
          <a:lstStyle>
            <a:lvl1pPr>
              <a:defRPr>
                <a:solidFill>
                  <a:schemeClr val="bg1"/>
                </a:solidFill>
              </a:defRPr>
            </a:lvl1pPr>
          </a:lstStyle>
          <a:p>
            <a:endParaRPr lang="en-US" dirty="0"/>
          </a:p>
        </p:txBody>
      </p:sp>
      <p:pic>
        <p:nvPicPr>
          <p:cNvPr id="10" name="pasted-image.pdf" descr="pasted-image.pdf"/>
          <p:cNvPicPr>
            <a:picLocks noChangeAspect="1"/>
          </p:cNvPicPr>
          <p:nvPr userDrawn="1"/>
        </p:nvPicPr>
        <p:blipFill>
          <a:blip r:embed="rId3"/>
          <a:stretch>
            <a:fillRect/>
          </a:stretch>
        </p:blipFill>
        <p:spPr>
          <a:xfrm>
            <a:off x="11030573" y="565459"/>
            <a:ext cx="635734" cy="445095"/>
          </a:xfrm>
          <a:prstGeom prst="rect">
            <a:avLst/>
          </a:prstGeom>
          <a:ln w="12700">
            <a:miter lim="400000"/>
          </a:ln>
        </p:spPr>
      </p:pic>
    </p:spTree>
    <p:extLst>
      <p:ext uri="{BB962C8B-B14F-4D97-AF65-F5344CB8AC3E}">
        <p14:creationId xmlns:p14="http://schemas.microsoft.com/office/powerpoint/2010/main" val="2335850753"/>
      </p:ext>
    </p:extLst>
  </p:cSld>
  <p:clrMapOvr>
    <a:masterClrMapping/>
  </p:clrMapOvr>
  <p:transition>
    <p:fade/>
  </p:transition>
  <p:hf sldNum="0" hdr="0" dt="0"/>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High Forest ">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791"/>
            <a:ext cx="12188816" cy="6856209"/>
          </a:xfrm>
          <a:prstGeom prst="rect">
            <a:avLst/>
          </a:prstGeom>
        </p:spPr>
      </p:pic>
      <p:sp>
        <p:nvSpPr>
          <p:cNvPr id="3" name="Content Placeholder 2"/>
          <p:cNvSpPr>
            <a:spLocks noGrp="1"/>
          </p:cNvSpPr>
          <p:nvPr userDrawn="1">
            <p:ph sz="quarter" idx="11"/>
          </p:nvPr>
        </p:nvSpPr>
        <p:spPr>
          <a:xfrm>
            <a:off x="571500" y="3314319"/>
            <a:ext cx="11045952" cy="2289556"/>
          </a:xfrm>
        </p:spPr>
        <p:txBody>
          <a:bodyPr/>
          <a:lstStyle>
            <a:lvl1pPr>
              <a:lnSpc>
                <a:spcPct val="100000"/>
              </a:lnSpc>
              <a:spcBef>
                <a:spcPts val="1100"/>
              </a:spcBef>
              <a:spcAft>
                <a:spcPts val="300"/>
              </a:spcAft>
              <a:buClr>
                <a:schemeClr val="bg1"/>
              </a:buClr>
              <a:defRPr>
                <a:solidFill>
                  <a:schemeClr val="bg1"/>
                </a:solidFill>
              </a:defRPr>
            </a:lvl1pPr>
            <a:lvl2pPr>
              <a:lnSpc>
                <a:spcPct val="100000"/>
              </a:lnSpc>
              <a:spcAft>
                <a:spcPts val="600"/>
              </a:spcAft>
              <a:buClr>
                <a:schemeClr val="bg1"/>
              </a:buClr>
              <a:defRPr>
                <a:solidFill>
                  <a:schemeClr val="bg1"/>
                </a:solidFill>
              </a:defRPr>
            </a:lvl2pPr>
            <a:lvl3pPr>
              <a:lnSpc>
                <a:spcPct val="100000"/>
              </a:lnSpc>
              <a:buClr>
                <a:schemeClr val="bg1"/>
              </a:buClr>
              <a:defRPr>
                <a:solidFill>
                  <a:schemeClr val="bg1"/>
                </a:solidFill>
              </a:defRPr>
            </a:lvl3pPr>
            <a:lvl4pPr>
              <a:lnSpc>
                <a:spcPct val="100000"/>
              </a:lnSpc>
              <a:buClr>
                <a:schemeClr val="bg1"/>
              </a:buClr>
              <a:defRPr>
                <a:solidFill>
                  <a:schemeClr val="bg1"/>
                </a:solidFill>
              </a:defRPr>
            </a:lvl4pPr>
            <a:lvl5pPr>
              <a:lnSpc>
                <a:spcPct val="100000"/>
              </a:lnSpc>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ext Placeholder 3"/>
          <p:cNvSpPr>
            <a:spLocks noGrp="1"/>
          </p:cNvSpPr>
          <p:nvPr userDrawn="1">
            <p:ph type="body" sz="quarter" idx="16"/>
          </p:nvPr>
        </p:nvSpPr>
        <p:spPr>
          <a:xfrm>
            <a:off x="571500" y="1097179"/>
            <a:ext cx="11046984" cy="338554"/>
          </a:xfrm>
          <a:noFill/>
          <a:ln>
            <a:noFill/>
          </a:ln>
        </p:spPr>
        <p:txBody>
          <a:bodyPr vert="horz" wrap="square" lIns="0" tIns="0" rIns="0" bIns="0" numCol="1" rtlCol="0" anchor="t" anchorCtr="0" compatLnSpc="1">
            <a:prstTxWarp prst="textNoShape">
              <a:avLst/>
            </a:prstTxWarp>
            <a:spAutoFit/>
          </a:bodyPr>
          <a:lstStyle>
            <a:lvl1pPr>
              <a:defRPr lang="en-US" sz="2200" b="0" i="0" spc="0">
                <a:solidFill>
                  <a:schemeClr val="accent2">
                    <a:lumMod val="75000"/>
                  </a:schemeClr>
                </a:solidFill>
                <a:latin typeface="Salesforce Sans Light" charset="0"/>
                <a:ea typeface="Salesforce Sans Light" charset="0"/>
                <a:cs typeface="Salesforce Sans Light" charset="0"/>
              </a:defRPr>
            </a:lvl1pPr>
          </a:lstStyle>
          <a:p>
            <a:pPr lvl="0">
              <a:lnSpc>
                <a:spcPct val="100000"/>
              </a:lnSpc>
              <a:spcBef>
                <a:spcPts val="0"/>
              </a:spcBef>
              <a:spcAft>
                <a:spcPts val="0"/>
              </a:spcAft>
            </a:pPr>
            <a:r>
              <a:rPr lang="en-US" dirty="0"/>
              <a:t>Click to edit Master text styles</a:t>
            </a:r>
          </a:p>
        </p:txBody>
      </p:sp>
      <p:sp>
        <p:nvSpPr>
          <p:cNvPr id="19" name="Title 2"/>
          <p:cNvSpPr>
            <a:spLocks noGrp="1"/>
          </p:cNvSpPr>
          <p:nvPr userDrawn="1">
            <p:ph type="title"/>
          </p:nvPr>
        </p:nvSpPr>
        <p:spPr>
          <a:xfrm>
            <a:off x="571500" y="63503"/>
            <a:ext cx="11045952" cy="990119"/>
          </a:xfrm>
        </p:spPr>
        <p:txBody>
          <a:bodyPr/>
          <a:lstStyle>
            <a:lvl1pPr>
              <a:lnSpc>
                <a:spcPct val="95000"/>
              </a:lnSpc>
              <a:defRPr spc="0"/>
            </a:lvl1pPr>
          </a:lstStyle>
          <a:p>
            <a:r>
              <a:rPr lang="en-US" dirty="0"/>
              <a:t>Click to edit Master title style</a:t>
            </a:r>
          </a:p>
        </p:txBody>
      </p:sp>
      <p:sp>
        <p:nvSpPr>
          <p:cNvPr id="9" name="Footer Placeholder 3"/>
          <p:cNvSpPr>
            <a:spLocks noGrp="1"/>
          </p:cNvSpPr>
          <p:nvPr>
            <p:ph type="ftr" sz="quarter" idx="17"/>
          </p:nvPr>
        </p:nvSpPr>
        <p:spPr>
          <a:xfrm>
            <a:off x="577850" y="6410462"/>
            <a:ext cx="8870949" cy="213858"/>
          </a:xfrm>
        </p:spPr>
        <p:txBody>
          <a:bodyPr/>
          <a:lstStyle>
            <a:lvl1pPr>
              <a:defRPr>
                <a:solidFill>
                  <a:schemeClr val="bg1"/>
                </a:solidFill>
              </a:defRPr>
            </a:lvl1pPr>
          </a:lstStyle>
          <a:p>
            <a:endParaRPr lang="en-US" dirty="0"/>
          </a:p>
        </p:txBody>
      </p:sp>
      <p:pic>
        <p:nvPicPr>
          <p:cNvPr id="10" name="pasted-image.pdf" descr="pasted-image.pdf"/>
          <p:cNvPicPr>
            <a:picLocks noChangeAspect="1"/>
          </p:cNvPicPr>
          <p:nvPr userDrawn="1"/>
        </p:nvPicPr>
        <p:blipFill>
          <a:blip r:embed="rId3"/>
          <a:stretch>
            <a:fillRect/>
          </a:stretch>
        </p:blipFill>
        <p:spPr>
          <a:xfrm>
            <a:off x="11030573" y="565459"/>
            <a:ext cx="635734" cy="445095"/>
          </a:xfrm>
          <a:prstGeom prst="rect">
            <a:avLst/>
          </a:prstGeom>
          <a:ln w="12700">
            <a:miter lim="400000"/>
          </a:ln>
        </p:spPr>
      </p:pic>
    </p:spTree>
    <p:extLst>
      <p:ext uri="{BB962C8B-B14F-4D97-AF65-F5344CB8AC3E}">
        <p14:creationId xmlns:p14="http://schemas.microsoft.com/office/powerpoint/2010/main" val="526701851"/>
      </p:ext>
    </p:extLst>
  </p:cSld>
  <p:clrMapOvr>
    <a:masterClrMapping/>
  </p:clrMapOvr>
  <p:transition>
    <p:fade/>
  </p:transition>
  <p:hf sldNum="0" hdr="0" dt="0"/>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Low Plains - Footer">
    <p:spTree>
      <p:nvGrpSpPr>
        <p:cNvPr id="1" name=""/>
        <p:cNvGrpSpPr/>
        <p:nvPr/>
      </p:nvGrpSpPr>
      <p:grpSpPr>
        <a:xfrm>
          <a:off x="0" y="0"/>
          <a:ext cx="0" cy="0"/>
          <a:chOff x="0" y="0"/>
          <a:chExt cx="0" cy="0"/>
        </a:xfrm>
      </p:grpSpPr>
      <p:pic>
        <p:nvPicPr>
          <p:cNvPr id="15" name="Picture 14"/>
          <p:cNvPicPr>
            <a:picLocks noChangeAspect="1"/>
          </p:cNvPicPr>
          <p:nvPr userDrawn="1"/>
        </p:nvPicPr>
        <p:blipFill rotWithShape="1">
          <a:blip r:embed="rId2">
            <a:extLst>
              <a:ext uri="{28A0092B-C50C-407E-A947-70E740481C1C}">
                <a14:useLocalDpi xmlns:a14="http://schemas.microsoft.com/office/drawing/2010/main" val="0"/>
              </a:ext>
            </a:extLst>
          </a:blip>
          <a:srcRect b="74213"/>
          <a:stretch/>
        </p:blipFill>
        <p:spPr>
          <a:xfrm>
            <a:off x="4" y="0"/>
            <a:ext cx="12188816" cy="1764283"/>
          </a:xfrm>
          <a:prstGeom prst="rect">
            <a:avLst/>
          </a:prstGeom>
        </p:spPr>
      </p:pic>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b="8027"/>
          <a:stretch/>
        </p:blipFill>
        <p:spPr>
          <a:xfrm>
            <a:off x="4" y="565459"/>
            <a:ext cx="12188816" cy="6292541"/>
          </a:xfrm>
          <a:prstGeom prst="rect">
            <a:avLst/>
          </a:prstGeom>
        </p:spPr>
      </p:pic>
      <p:pic>
        <p:nvPicPr>
          <p:cNvPr id="12" name="Drk Green Tree.png" descr="Drk Green Tree.png"/>
          <p:cNvPicPr>
            <a:picLocks noChangeAspect="1"/>
          </p:cNvPicPr>
          <p:nvPr userDrawn="1"/>
        </p:nvPicPr>
        <p:blipFill>
          <a:blip r:embed="rId3"/>
          <a:stretch>
            <a:fillRect/>
          </a:stretch>
        </p:blipFill>
        <p:spPr>
          <a:xfrm>
            <a:off x="121180" y="5976427"/>
            <a:ext cx="416703" cy="745323"/>
          </a:xfrm>
          <a:prstGeom prst="rect">
            <a:avLst/>
          </a:prstGeom>
          <a:ln w="3175">
            <a:miter lim="400000"/>
          </a:ln>
        </p:spPr>
      </p:pic>
      <p:sp>
        <p:nvSpPr>
          <p:cNvPr id="3" name="Content Placeholder 2"/>
          <p:cNvSpPr>
            <a:spLocks noGrp="1"/>
          </p:cNvSpPr>
          <p:nvPr userDrawn="1">
            <p:ph sz="quarter" idx="11"/>
          </p:nvPr>
        </p:nvSpPr>
        <p:spPr>
          <a:xfrm>
            <a:off x="571500" y="1764284"/>
            <a:ext cx="11045952" cy="2289556"/>
          </a:xfrm>
        </p:spPr>
        <p:txBody>
          <a:bodyPr/>
          <a:lstStyle>
            <a:lvl1pPr>
              <a:lnSpc>
                <a:spcPct val="100000"/>
              </a:lnSpc>
              <a:spcBef>
                <a:spcPts val="1100"/>
              </a:spcBef>
              <a:spcAft>
                <a:spcPts val="300"/>
              </a:spcAft>
              <a:defRPr/>
            </a:lvl1pPr>
            <a:lvl2pPr>
              <a:lnSpc>
                <a:spcPct val="100000"/>
              </a:lnSpc>
              <a:spcAft>
                <a:spcPts val="600"/>
              </a:spcAft>
              <a:defRPr>
                <a:solidFill>
                  <a:schemeClr val="bg2"/>
                </a:solidFill>
              </a:defRPr>
            </a:lvl2pPr>
            <a:lvl3pPr>
              <a:lnSpc>
                <a:spcPct val="100000"/>
              </a:lnSpc>
              <a:defRPr>
                <a:solidFill>
                  <a:schemeClr val="bg2"/>
                </a:solidFill>
              </a:defRPr>
            </a:lvl3pPr>
            <a:lvl4pPr>
              <a:lnSpc>
                <a:spcPct val="100000"/>
              </a:lnSpc>
              <a:defRPr>
                <a:solidFill>
                  <a:schemeClr val="bg2"/>
                </a:solidFill>
              </a:defRPr>
            </a:lvl4pPr>
            <a:lvl5pPr>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ext Placeholder 3"/>
          <p:cNvSpPr>
            <a:spLocks noGrp="1"/>
          </p:cNvSpPr>
          <p:nvPr userDrawn="1">
            <p:ph type="body" sz="quarter" idx="16"/>
          </p:nvPr>
        </p:nvSpPr>
        <p:spPr>
          <a:xfrm>
            <a:off x="571500" y="1097179"/>
            <a:ext cx="11046984" cy="338554"/>
          </a:xfrm>
          <a:noFill/>
          <a:ln>
            <a:noFill/>
          </a:ln>
        </p:spPr>
        <p:txBody>
          <a:bodyPr vert="horz" wrap="square" lIns="0" tIns="0" rIns="0" bIns="0" numCol="1" rtlCol="0" anchor="t" anchorCtr="0" compatLnSpc="1">
            <a:prstTxWarp prst="textNoShape">
              <a:avLst/>
            </a:prstTxWarp>
            <a:spAutoFit/>
          </a:bodyPr>
          <a:lstStyle>
            <a:lvl1pPr>
              <a:defRPr lang="en-US" sz="2200" b="0" i="0" spc="0">
                <a:solidFill>
                  <a:schemeClr val="accent2">
                    <a:lumMod val="75000"/>
                  </a:schemeClr>
                </a:solidFill>
                <a:latin typeface="Salesforce Sans Light" charset="0"/>
                <a:ea typeface="Salesforce Sans Light" charset="0"/>
                <a:cs typeface="Salesforce Sans Light" charset="0"/>
              </a:defRPr>
            </a:lvl1pPr>
          </a:lstStyle>
          <a:p>
            <a:pPr lvl="0">
              <a:lnSpc>
                <a:spcPct val="100000"/>
              </a:lnSpc>
              <a:spcBef>
                <a:spcPts val="0"/>
              </a:spcBef>
              <a:spcAft>
                <a:spcPts val="0"/>
              </a:spcAft>
            </a:pPr>
            <a:r>
              <a:rPr lang="en-US" dirty="0"/>
              <a:t>Click to edit Master text styles</a:t>
            </a:r>
          </a:p>
        </p:txBody>
      </p:sp>
      <p:sp>
        <p:nvSpPr>
          <p:cNvPr id="19" name="Title 2"/>
          <p:cNvSpPr>
            <a:spLocks noGrp="1"/>
          </p:cNvSpPr>
          <p:nvPr userDrawn="1">
            <p:ph type="title"/>
          </p:nvPr>
        </p:nvSpPr>
        <p:spPr>
          <a:xfrm>
            <a:off x="571500" y="63503"/>
            <a:ext cx="11045952" cy="990119"/>
          </a:xfrm>
        </p:spPr>
        <p:txBody>
          <a:bodyPr/>
          <a:lstStyle>
            <a:lvl1pPr>
              <a:lnSpc>
                <a:spcPct val="95000"/>
              </a:lnSpc>
              <a:defRPr spc="0"/>
            </a:lvl1pPr>
          </a:lstStyle>
          <a:p>
            <a:r>
              <a:rPr lang="en-US" dirty="0"/>
              <a:t>Click to edit Master title style</a:t>
            </a:r>
          </a:p>
        </p:txBody>
      </p:sp>
      <p:sp>
        <p:nvSpPr>
          <p:cNvPr id="9" name="Footer Placeholder 3"/>
          <p:cNvSpPr>
            <a:spLocks noGrp="1"/>
          </p:cNvSpPr>
          <p:nvPr>
            <p:ph type="ftr" sz="quarter" idx="17"/>
          </p:nvPr>
        </p:nvSpPr>
        <p:spPr>
          <a:xfrm>
            <a:off x="577850" y="6410462"/>
            <a:ext cx="8870949" cy="213858"/>
          </a:xfrm>
        </p:spPr>
        <p:txBody>
          <a:bodyPr/>
          <a:lstStyle>
            <a:lvl1pPr>
              <a:defRPr>
                <a:solidFill>
                  <a:schemeClr val="bg1"/>
                </a:solidFill>
              </a:defRPr>
            </a:lvl1pPr>
          </a:lstStyle>
          <a:p>
            <a:endParaRPr lang="en-US" dirty="0"/>
          </a:p>
        </p:txBody>
      </p:sp>
      <p:pic>
        <p:nvPicPr>
          <p:cNvPr id="20" name="Drk Green Tree.png" descr="Drk Green Tree.png"/>
          <p:cNvPicPr>
            <a:picLocks noChangeAspect="1"/>
          </p:cNvPicPr>
          <p:nvPr userDrawn="1"/>
        </p:nvPicPr>
        <p:blipFill rotWithShape="1">
          <a:blip r:embed="rId3"/>
          <a:srcRect r="29477"/>
          <a:stretch/>
        </p:blipFill>
        <p:spPr>
          <a:xfrm>
            <a:off x="11905512" y="6056749"/>
            <a:ext cx="262200" cy="665001"/>
          </a:xfrm>
          <a:prstGeom prst="rect">
            <a:avLst/>
          </a:prstGeom>
          <a:ln w="3175">
            <a:miter lim="400000"/>
          </a:ln>
        </p:spPr>
      </p:pic>
      <p:pic>
        <p:nvPicPr>
          <p:cNvPr id="10" name="pasted-image.pdf" descr="pasted-image.pdf"/>
          <p:cNvPicPr>
            <a:picLocks noChangeAspect="1"/>
          </p:cNvPicPr>
          <p:nvPr userDrawn="1"/>
        </p:nvPicPr>
        <p:blipFill>
          <a:blip r:embed="rId4"/>
          <a:stretch>
            <a:fillRect/>
          </a:stretch>
        </p:blipFill>
        <p:spPr>
          <a:xfrm>
            <a:off x="11030573" y="565459"/>
            <a:ext cx="635734" cy="445095"/>
          </a:xfrm>
          <a:prstGeom prst="rect">
            <a:avLst/>
          </a:prstGeom>
          <a:ln w="12700">
            <a:miter lim="400000"/>
          </a:ln>
        </p:spPr>
      </p:pic>
      <p:pic>
        <p:nvPicPr>
          <p:cNvPr id="13" name="Golden-Tree.png" descr="Golden-Tree.png"/>
          <p:cNvPicPr>
            <a:picLocks noChangeAspect="1"/>
          </p:cNvPicPr>
          <p:nvPr userDrawn="1"/>
        </p:nvPicPr>
        <p:blipFill rotWithShape="1">
          <a:blip r:embed="rId5"/>
          <a:srcRect l="36158" t="1178" r="-12516" b="10074"/>
          <a:stretch/>
        </p:blipFill>
        <p:spPr>
          <a:xfrm flipH="1">
            <a:off x="11778629" y="5971906"/>
            <a:ext cx="410196" cy="785108"/>
          </a:xfrm>
          <a:prstGeom prst="rect">
            <a:avLst/>
          </a:prstGeom>
          <a:ln w="3175">
            <a:miter lim="400000"/>
          </a:ln>
        </p:spPr>
      </p:pic>
      <p:pic>
        <p:nvPicPr>
          <p:cNvPr id="14" name="Golden-Tree.png" descr="Golden-Tree.png"/>
          <p:cNvPicPr>
            <a:picLocks noChangeAspect="1"/>
          </p:cNvPicPr>
          <p:nvPr userDrawn="1"/>
        </p:nvPicPr>
        <p:blipFill rotWithShape="1">
          <a:blip r:embed="rId5"/>
          <a:srcRect l="35957" t="1178" b="1178"/>
          <a:stretch/>
        </p:blipFill>
        <p:spPr>
          <a:xfrm>
            <a:off x="4" y="5864329"/>
            <a:ext cx="376514" cy="945349"/>
          </a:xfrm>
          <a:prstGeom prst="rect">
            <a:avLst/>
          </a:prstGeom>
          <a:ln w="3175">
            <a:miter lim="400000"/>
          </a:ln>
        </p:spPr>
      </p:pic>
      <p:pic>
        <p:nvPicPr>
          <p:cNvPr id="21" name="Drk Green Tree.png" descr="Drk Green Tree.png"/>
          <p:cNvPicPr>
            <a:picLocks noChangeAspect="1"/>
          </p:cNvPicPr>
          <p:nvPr userDrawn="1"/>
        </p:nvPicPr>
        <p:blipFill>
          <a:blip r:embed="rId3"/>
          <a:stretch>
            <a:fillRect/>
          </a:stretch>
        </p:blipFill>
        <p:spPr>
          <a:xfrm>
            <a:off x="11663431" y="6258157"/>
            <a:ext cx="278905" cy="498856"/>
          </a:xfrm>
          <a:prstGeom prst="rect">
            <a:avLst/>
          </a:prstGeom>
          <a:ln w="3175">
            <a:miter lim="400000"/>
          </a:ln>
        </p:spPr>
      </p:pic>
      <p:pic>
        <p:nvPicPr>
          <p:cNvPr id="22" name="Drk Green Tree.png" descr="Drk Green Tree.png"/>
          <p:cNvPicPr>
            <a:picLocks noChangeAspect="1"/>
          </p:cNvPicPr>
          <p:nvPr userDrawn="1"/>
        </p:nvPicPr>
        <p:blipFill rotWithShape="1">
          <a:blip r:embed="rId3"/>
          <a:srcRect l="7335" t="89865" r="69644" b="-7511"/>
          <a:stretch/>
        </p:blipFill>
        <p:spPr>
          <a:xfrm>
            <a:off x="12117753" y="6721750"/>
            <a:ext cx="73806" cy="101181"/>
          </a:xfrm>
          <a:prstGeom prst="rect">
            <a:avLst/>
          </a:prstGeom>
          <a:ln w="3175">
            <a:miter lim="400000"/>
          </a:ln>
        </p:spPr>
      </p:pic>
    </p:spTree>
    <p:extLst>
      <p:ext uri="{BB962C8B-B14F-4D97-AF65-F5344CB8AC3E}">
        <p14:creationId xmlns:p14="http://schemas.microsoft.com/office/powerpoint/2010/main" val="1943407274"/>
      </p:ext>
    </p:extLst>
  </p:cSld>
  <p:clrMapOvr>
    <a:masterClrMapping/>
  </p:clrMapOvr>
  <p:transition>
    <p:fade/>
  </p:transition>
  <p:hf sldNum="0" hdr="0" dt="0"/>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Low Plains">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 y="16776"/>
            <a:ext cx="12188816" cy="6856209"/>
          </a:xfrm>
          <a:prstGeom prst="rect">
            <a:avLst/>
          </a:prstGeom>
        </p:spPr>
      </p:pic>
      <p:sp>
        <p:nvSpPr>
          <p:cNvPr id="3" name="Content Placeholder 2"/>
          <p:cNvSpPr>
            <a:spLocks noGrp="1"/>
          </p:cNvSpPr>
          <p:nvPr userDrawn="1">
            <p:ph sz="quarter" idx="11"/>
          </p:nvPr>
        </p:nvSpPr>
        <p:spPr>
          <a:xfrm>
            <a:off x="571500" y="1764284"/>
            <a:ext cx="11045952" cy="2289556"/>
          </a:xfrm>
        </p:spPr>
        <p:txBody>
          <a:bodyPr/>
          <a:lstStyle>
            <a:lvl1pPr>
              <a:lnSpc>
                <a:spcPct val="100000"/>
              </a:lnSpc>
              <a:spcBef>
                <a:spcPts val="1100"/>
              </a:spcBef>
              <a:spcAft>
                <a:spcPts val="300"/>
              </a:spcAft>
              <a:defRPr/>
            </a:lvl1pPr>
            <a:lvl2pPr>
              <a:lnSpc>
                <a:spcPct val="100000"/>
              </a:lnSpc>
              <a:spcAft>
                <a:spcPts val="600"/>
              </a:spcAft>
              <a:defRPr>
                <a:solidFill>
                  <a:schemeClr val="bg2"/>
                </a:solidFill>
              </a:defRPr>
            </a:lvl2pPr>
            <a:lvl3pPr>
              <a:lnSpc>
                <a:spcPct val="100000"/>
              </a:lnSpc>
              <a:defRPr>
                <a:solidFill>
                  <a:schemeClr val="bg2"/>
                </a:solidFill>
              </a:defRPr>
            </a:lvl3pPr>
            <a:lvl4pPr>
              <a:lnSpc>
                <a:spcPct val="100000"/>
              </a:lnSpc>
              <a:defRPr>
                <a:solidFill>
                  <a:schemeClr val="bg2"/>
                </a:solidFill>
              </a:defRPr>
            </a:lvl4pPr>
            <a:lvl5pPr>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ext Placeholder 3"/>
          <p:cNvSpPr>
            <a:spLocks noGrp="1"/>
          </p:cNvSpPr>
          <p:nvPr userDrawn="1">
            <p:ph type="body" sz="quarter" idx="16"/>
          </p:nvPr>
        </p:nvSpPr>
        <p:spPr>
          <a:xfrm>
            <a:off x="571500" y="1097179"/>
            <a:ext cx="11046984" cy="338554"/>
          </a:xfrm>
          <a:noFill/>
          <a:ln>
            <a:noFill/>
          </a:ln>
        </p:spPr>
        <p:txBody>
          <a:bodyPr vert="horz" wrap="square" lIns="0" tIns="0" rIns="0" bIns="0" numCol="1" rtlCol="0" anchor="t" anchorCtr="0" compatLnSpc="1">
            <a:prstTxWarp prst="textNoShape">
              <a:avLst/>
            </a:prstTxWarp>
            <a:spAutoFit/>
          </a:bodyPr>
          <a:lstStyle>
            <a:lvl1pPr>
              <a:defRPr lang="en-US" sz="2200" b="0" i="0" spc="0">
                <a:solidFill>
                  <a:schemeClr val="accent2">
                    <a:lumMod val="75000"/>
                  </a:schemeClr>
                </a:solidFill>
                <a:latin typeface="Salesforce Sans Light" charset="0"/>
                <a:ea typeface="Salesforce Sans Light" charset="0"/>
                <a:cs typeface="Salesforce Sans Light" charset="0"/>
              </a:defRPr>
            </a:lvl1pPr>
          </a:lstStyle>
          <a:p>
            <a:pPr lvl="0">
              <a:lnSpc>
                <a:spcPct val="100000"/>
              </a:lnSpc>
              <a:spcBef>
                <a:spcPts val="0"/>
              </a:spcBef>
              <a:spcAft>
                <a:spcPts val="0"/>
              </a:spcAft>
            </a:pPr>
            <a:r>
              <a:rPr lang="en-US" dirty="0"/>
              <a:t>Click to edit Master text styles</a:t>
            </a:r>
          </a:p>
        </p:txBody>
      </p:sp>
      <p:sp>
        <p:nvSpPr>
          <p:cNvPr id="19" name="Title 2"/>
          <p:cNvSpPr>
            <a:spLocks noGrp="1"/>
          </p:cNvSpPr>
          <p:nvPr userDrawn="1">
            <p:ph type="title"/>
          </p:nvPr>
        </p:nvSpPr>
        <p:spPr>
          <a:xfrm>
            <a:off x="571500" y="63503"/>
            <a:ext cx="11045952" cy="990119"/>
          </a:xfrm>
        </p:spPr>
        <p:txBody>
          <a:bodyPr/>
          <a:lstStyle>
            <a:lvl1pPr>
              <a:lnSpc>
                <a:spcPct val="95000"/>
              </a:lnSpc>
              <a:defRPr spc="0"/>
            </a:lvl1pPr>
          </a:lstStyle>
          <a:p>
            <a:r>
              <a:rPr lang="en-US" dirty="0"/>
              <a:t>Click to edit Master title style</a:t>
            </a:r>
          </a:p>
        </p:txBody>
      </p:sp>
      <p:sp>
        <p:nvSpPr>
          <p:cNvPr id="9" name="Footer Placeholder 3"/>
          <p:cNvSpPr>
            <a:spLocks noGrp="1"/>
          </p:cNvSpPr>
          <p:nvPr>
            <p:ph type="ftr" sz="quarter" idx="17"/>
          </p:nvPr>
        </p:nvSpPr>
        <p:spPr>
          <a:xfrm>
            <a:off x="577850" y="6410462"/>
            <a:ext cx="8870949" cy="213858"/>
          </a:xfrm>
        </p:spPr>
        <p:txBody>
          <a:bodyPr/>
          <a:lstStyle>
            <a:lvl1pPr>
              <a:defRPr>
                <a:solidFill>
                  <a:schemeClr val="bg1"/>
                </a:solidFill>
              </a:defRPr>
            </a:lvl1pPr>
          </a:lstStyle>
          <a:p>
            <a:endParaRPr lang="en-US" dirty="0"/>
          </a:p>
        </p:txBody>
      </p:sp>
      <p:pic>
        <p:nvPicPr>
          <p:cNvPr id="10" name="pasted-image.pdf" descr="pasted-image.pdf"/>
          <p:cNvPicPr>
            <a:picLocks noChangeAspect="1"/>
          </p:cNvPicPr>
          <p:nvPr userDrawn="1"/>
        </p:nvPicPr>
        <p:blipFill>
          <a:blip r:embed="rId3"/>
          <a:stretch>
            <a:fillRect/>
          </a:stretch>
        </p:blipFill>
        <p:spPr>
          <a:xfrm>
            <a:off x="11030573" y="565459"/>
            <a:ext cx="635734" cy="445095"/>
          </a:xfrm>
          <a:prstGeom prst="rect">
            <a:avLst/>
          </a:prstGeom>
          <a:ln w="12700">
            <a:miter lim="400000"/>
          </a:ln>
        </p:spPr>
      </p:pic>
      <p:pic>
        <p:nvPicPr>
          <p:cNvPr id="11" name="3-Trees-2.png" descr="3-Trees-2.png"/>
          <p:cNvPicPr>
            <a:picLocks noChangeAspect="1"/>
          </p:cNvPicPr>
          <p:nvPr userDrawn="1"/>
        </p:nvPicPr>
        <p:blipFill rotWithShape="1">
          <a:blip r:embed="rId4"/>
          <a:srcRect l="1" t="1395" r="41303" b="1395"/>
          <a:stretch/>
        </p:blipFill>
        <p:spPr>
          <a:xfrm>
            <a:off x="11652860" y="5230122"/>
            <a:ext cx="532935" cy="1459989"/>
          </a:xfrm>
          <a:prstGeom prst="rect">
            <a:avLst/>
          </a:prstGeom>
          <a:ln w="3175">
            <a:miter lim="400000"/>
          </a:ln>
        </p:spPr>
      </p:pic>
      <p:pic>
        <p:nvPicPr>
          <p:cNvPr id="14" name="Golden-Tree.png" descr="Golden-Tree.png"/>
          <p:cNvPicPr>
            <a:picLocks noChangeAspect="1"/>
          </p:cNvPicPr>
          <p:nvPr userDrawn="1"/>
        </p:nvPicPr>
        <p:blipFill rotWithShape="1">
          <a:blip r:embed="rId5"/>
          <a:srcRect l="31382" t="1178" b="1178"/>
          <a:stretch/>
        </p:blipFill>
        <p:spPr>
          <a:xfrm>
            <a:off x="4" y="5413548"/>
            <a:ext cx="383455" cy="898591"/>
          </a:xfrm>
          <a:prstGeom prst="rect">
            <a:avLst/>
          </a:prstGeom>
          <a:ln w="3175">
            <a:miter lim="400000"/>
          </a:ln>
        </p:spPr>
      </p:pic>
      <p:pic>
        <p:nvPicPr>
          <p:cNvPr id="12" name="Drk Green Tree.png" descr="Drk Green Tree.png"/>
          <p:cNvPicPr>
            <a:picLocks noChangeAspect="1"/>
          </p:cNvPicPr>
          <p:nvPr userDrawn="1"/>
        </p:nvPicPr>
        <p:blipFill>
          <a:blip r:embed="rId6"/>
          <a:stretch>
            <a:fillRect/>
          </a:stretch>
        </p:blipFill>
        <p:spPr>
          <a:xfrm>
            <a:off x="255650" y="5614737"/>
            <a:ext cx="325715" cy="582580"/>
          </a:xfrm>
          <a:prstGeom prst="rect">
            <a:avLst/>
          </a:prstGeom>
          <a:ln w="3175">
            <a:miter lim="400000"/>
          </a:ln>
        </p:spPr>
      </p:pic>
    </p:spTree>
    <p:extLst>
      <p:ext uri="{BB962C8B-B14F-4D97-AF65-F5344CB8AC3E}">
        <p14:creationId xmlns:p14="http://schemas.microsoft.com/office/powerpoint/2010/main" val="1061356542"/>
      </p:ext>
    </p:extLst>
  </p:cSld>
  <p:clrMapOvr>
    <a:masterClrMapping/>
  </p:clrMapOvr>
  <p:transition>
    <p:fade/>
  </p:transition>
  <p:hf sldNum="0" hdr="0" dt="0"/>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Medium Plains">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 y="16776"/>
            <a:ext cx="12188816" cy="6856209"/>
          </a:xfrm>
          <a:prstGeom prst="rect">
            <a:avLst/>
          </a:prstGeom>
        </p:spPr>
      </p:pic>
      <p:sp>
        <p:nvSpPr>
          <p:cNvPr id="3" name="Content Placeholder 2"/>
          <p:cNvSpPr>
            <a:spLocks noGrp="1"/>
          </p:cNvSpPr>
          <p:nvPr userDrawn="1">
            <p:ph sz="quarter" idx="11"/>
          </p:nvPr>
        </p:nvSpPr>
        <p:spPr>
          <a:xfrm>
            <a:off x="571500" y="1764284"/>
            <a:ext cx="11045952" cy="2289556"/>
          </a:xfrm>
        </p:spPr>
        <p:txBody>
          <a:bodyPr/>
          <a:lstStyle>
            <a:lvl1pPr>
              <a:lnSpc>
                <a:spcPct val="100000"/>
              </a:lnSpc>
              <a:spcBef>
                <a:spcPts val="1100"/>
              </a:spcBef>
              <a:spcAft>
                <a:spcPts val="300"/>
              </a:spcAft>
              <a:defRPr/>
            </a:lvl1pPr>
            <a:lvl2pPr>
              <a:lnSpc>
                <a:spcPct val="100000"/>
              </a:lnSpc>
              <a:spcAft>
                <a:spcPts val="600"/>
              </a:spcAft>
              <a:defRPr>
                <a:solidFill>
                  <a:schemeClr val="bg2"/>
                </a:solidFill>
              </a:defRPr>
            </a:lvl2pPr>
            <a:lvl3pPr>
              <a:lnSpc>
                <a:spcPct val="100000"/>
              </a:lnSpc>
              <a:defRPr>
                <a:solidFill>
                  <a:schemeClr val="bg2"/>
                </a:solidFill>
              </a:defRPr>
            </a:lvl3pPr>
            <a:lvl4pPr>
              <a:lnSpc>
                <a:spcPct val="100000"/>
              </a:lnSpc>
              <a:defRPr>
                <a:solidFill>
                  <a:schemeClr val="bg2"/>
                </a:solidFill>
              </a:defRPr>
            </a:lvl4pPr>
            <a:lvl5pPr>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ext Placeholder 3"/>
          <p:cNvSpPr>
            <a:spLocks noGrp="1"/>
          </p:cNvSpPr>
          <p:nvPr userDrawn="1">
            <p:ph type="body" sz="quarter" idx="16"/>
          </p:nvPr>
        </p:nvSpPr>
        <p:spPr>
          <a:xfrm>
            <a:off x="571500" y="1097179"/>
            <a:ext cx="11046984" cy="338554"/>
          </a:xfrm>
          <a:noFill/>
          <a:ln>
            <a:noFill/>
          </a:ln>
        </p:spPr>
        <p:txBody>
          <a:bodyPr vert="horz" wrap="square" lIns="0" tIns="0" rIns="0" bIns="0" numCol="1" rtlCol="0" anchor="t" anchorCtr="0" compatLnSpc="1">
            <a:prstTxWarp prst="textNoShape">
              <a:avLst/>
            </a:prstTxWarp>
            <a:spAutoFit/>
          </a:bodyPr>
          <a:lstStyle>
            <a:lvl1pPr>
              <a:defRPr lang="en-US" sz="2200" b="0" i="0" spc="0">
                <a:solidFill>
                  <a:schemeClr val="accent2">
                    <a:lumMod val="75000"/>
                  </a:schemeClr>
                </a:solidFill>
                <a:latin typeface="Salesforce Sans Light" charset="0"/>
                <a:ea typeface="Salesforce Sans Light" charset="0"/>
                <a:cs typeface="Salesforce Sans Light" charset="0"/>
              </a:defRPr>
            </a:lvl1pPr>
          </a:lstStyle>
          <a:p>
            <a:pPr lvl="0">
              <a:lnSpc>
                <a:spcPct val="100000"/>
              </a:lnSpc>
              <a:spcBef>
                <a:spcPts val="0"/>
              </a:spcBef>
              <a:spcAft>
                <a:spcPts val="0"/>
              </a:spcAft>
            </a:pPr>
            <a:r>
              <a:rPr lang="en-US" dirty="0"/>
              <a:t>Click to edit Master text styles</a:t>
            </a:r>
          </a:p>
        </p:txBody>
      </p:sp>
      <p:sp>
        <p:nvSpPr>
          <p:cNvPr id="19" name="Title 2"/>
          <p:cNvSpPr>
            <a:spLocks noGrp="1"/>
          </p:cNvSpPr>
          <p:nvPr userDrawn="1">
            <p:ph type="title"/>
          </p:nvPr>
        </p:nvSpPr>
        <p:spPr>
          <a:xfrm>
            <a:off x="571500" y="63503"/>
            <a:ext cx="11045952" cy="990119"/>
          </a:xfrm>
        </p:spPr>
        <p:txBody>
          <a:bodyPr/>
          <a:lstStyle>
            <a:lvl1pPr>
              <a:lnSpc>
                <a:spcPct val="95000"/>
              </a:lnSpc>
              <a:defRPr spc="0"/>
            </a:lvl1pPr>
          </a:lstStyle>
          <a:p>
            <a:r>
              <a:rPr lang="en-US" dirty="0"/>
              <a:t>Click to edit Master title style</a:t>
            </a:r>
          </a:p>
        </p:txBody>
      </p:sp>
      <p:sp>
        <p:nvSpPr>
          <p:cNvPr id="9" name="Footer Placeholder 3"/>
          <p:cNvSpPr>
            <a:spLocks noGrp="1"/>
          </p:cNvSpPr>
          <p:nvPr>
            <p:ph type="ftr" sz="quarter" idx="17"/>
          </p:nvPr>
        </p:nvSpPr>
        <p:spPr>
          <a:xfrm>
            <a:off x="577850" y="6410462"/>
            <a:ext cx="8870949" cy="213858"/>
          </a:xfrm>
        </p:spPr>
        <p:txBody>
          <a:bodyPr/>
          <a:lstStyle>
            <a:lvl1pPr>
              <a:defRPr>
                <a:solidFill>
                  <a:schemeClr val="bg1"/>
                </a:solidFill>
              </a:defRPr>
            </a:lvl1pPr>
          </a:lstStyle>
          <a:p>
            <a:endParaRPr lang="en-US" dirty="0"/>
          </a:p>
        </p:txBody>
      </p:sp>
      <p:pic>
        <p:nvPicPr>
          <p:cNvPr id="10" name="pasted-image.pdf" descr="pasted-image.pdf"/>
          <p:cNvPicPr>
            <a:picLocks noChangeAspect="1"/>
          </p:cNvPicPr>
          <p:nvPr userDrawn="1"/>
        </p:nvPicPr>
        <p:blipFill>
          <a:blip r:embed="rId3"/>
          <a:stretch>
            <a:fillRect/>
          </a:stretch>
        </p:blipFill>
        <p:spPr>
          <a:xfrm>
            <a:off x="11030573" y="565459"/>
            <a:ext cx="635734" cy="445095"/>
          </a:xfrm>
          <a:prstGeom prst="rect">
            <a:avLst/>
          </a:prstGeom>
          <a:ln w="12700">
            <a:miter lim="400000"/>
          </a:ln>
        </p:spPr>
      </p:pic>
      <p:pic>
        <p:nvPicPr>
          <p:cNvPr id="13" name="3-Trees-2.png" descr="3-Trees-2.png"/>
          <p:cNvPicPr>
            <a:picLocks noChangeAspect="1"/>
          </p:cNvPicPr>
          <p:nvPr userDrawn="1"/>
        </p:nvPicPr>
        <p:blipFill rotWithShape="1">
          <a:blip r:embed="rId4"/>
          <a:srcRect l="1" t="1395" r="41303" b="1395"/>
          <a:stretch/>
        </p:blipFill>
        <p:spPr>
          <a:xfrm>
            <a:off x="11652860" y="4401027"/>
            <a:ext cx="532935" cy="1459989"/>
          </a:xfrm>
          <a:prstGeom prst="rect">
            <a:avLst/>
          </a:prstGeom>
          <a:ln w="3175">
            <a:miter lim="400000"/>
          </a:ln>
        </p:spPr>
      </p:pic>
      <p:pic>
        <p:nvPicPr>
          <p:cNvPr id="11" name="Golden-Tree.png" descr="Golden-Tree.png"/>
          <p:cNvPicPr>
            <a:picLocks noChangeAspect="1"/>
          </p:cNvPicPr>
          <p:nvPr userDrawn="1"/>
        </p:nvPicPr>
        <p:blipFill rotWithShape="1">
          <a:blip r:embed="rId5"/>
          <a:srcRect l="31382" t="1178" b="1178"/>
          <a:stretch/>
        </p:blipFill>
        <p:spPr>
          <a:xfrm>
            <a:off x="4" y="4401027"/>
            <a:ext cx="383455" cy="898591"/>
          </a:xfrm>
          <a:prstGeom prst="rect">
            <a:avLst/>
          </a:prstGeom>
          <a:ln w="3175">
            <a:miter lim="400000"/>
          </a:ln>
        </p:spPr>
      </p:pic>
      <p:pic>
        <p:nvPicPr>
          <p:cNvPr id="12" name="Drk Green Tree.png" descr="Drk Green Tree.png"/>
          <p:cNvPicPr>
            <a:picLocks noChangeAspect="1"/>
          </p:cNvPicPr>
          <p:nvPr userDrawn="1"/>
        </p:nvPicPr>
        <p:blipFill>
          <a:blip r:embed="rId6"/>
          <a:stretch>
            <a:fillRect/>
          </a:stretch>
        </p:blipFill>
        <p:spPr>
          <a:xfrm>
            <a:off x="244233" y="4559032"/>
            <a:ext cx="325715" cy="582580"/>
          </a:xfrm>
          <a:prstGeom prst="rect">
            <a:avLst/>
          </a:prstGeom>
          <a:ln w="3175">
            <a:miter lim="400000"/>
          </a:ln>
        </p:spPr>
      </p:pic>
    </p:spTree>
    <p:extLst>
      <p:ext uri="{BB962C8B-B14F-4D97-AF65-F5344CB8AC3E}">
        <p14:creationId xmlns:p14="http://schemas.microsoft.com/office/powerpoint/2010/main" val="1074094606"/>
      </p:ext>
    </p:extLst>
  </p:cSld>
  <p:clrMapOvr>
    <a:masterClrMapping/>
  </p:clrMapOvr>
  <p:transition>
    <p:fade/>
  </p:transition>
  <p:hf sldNum="0" hd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8" name="Title Placeholder 1"/>
          <p:cNvSpPr>
            <a:spLocks noGrp="1"/>
          </p:cNvSpPr>
          <p:nvPr>
            <p:ph type="title"/>
          </p:nvPr>
        </p:nvSpPr>
        <p:spPr>
          <a:xfrm>
            <a:off x="571500" y="63503"/>
            <a:ext cx="11045952" cy="990119"/>
          </a:xfrm>
          <a:prstGeom prst="rect">
            <a:avLst/>
          </a:prstGeom>
          <a:effectLst/>
        </p:spPr>
        <p:txBody>
          <a:bodyPr rtlCol="0">
            <a:noAutofit/>
          </a:bodyPr>
          <a:lstStyle>
            <a:lvl1pPr>
              <a:lnSpc>
                <a:spcPct val="95000"/>
              </a:lnSpc>
              <a:defRPr/>
            </a:lvl1pPr>
          </a:lstStyle>
          <a:p>
            <a:r>
              <a:rPr lang="en-US"/>
              <a:t>Click to edit Master title style</a:t>
            </a:r>
            <a:endParaRPr lang="en-US" dirty="0"/>
          </a:p>
        </p:txBody>
      </p:sp>
      <p:sp>
        <p:nvSpPr>
          <p:cNvPr id="3" name="Content Placeholder 2"/>
          <p:cNvSpPr>
            <a:spLocks noGrp="1"/>
          </p:cNvSpPr>
          <p:nvPr>
            <p:ph sz="quarter" idx="11"/>
          </p:nvPr>
        </p:nvSpPr>
        <p:spPr>
          <a:xfrm>
            <a:off x="571500" y="1764285"/>
            <a:ext cx="3429000" cy="4223902"/>
          </a:xfrm>
        </p:spPr>
        <p:txBody>
          <a:bodyPr/>
          <a:lstStyle>
            <a:lvl1pPr>
              <a:lnSpc>
                <a:spcPct val="100000"/>
              </a:lnSpc>
              <a:defRPr/>
            </a:lvl1pPr>
            <a:lvl2pPr>
              <a:lnSpc>
                <a:spcPct val="100000"/>
              </a:lnSpc>
              <a:defRPr>
                <a:solidFill>
                  <a:schemeClr val="bg2"/>
                </a:solidFill>
              </a:defRPr>
            </a:lvl2pPr>
            <a:lvl3pPr>
              <a:lnSpc>
                <a:spcPct val="100000"/>
              </a:lnSpc>
              <a:defRPr>
                <a:solidFill>
                  <a:schemeClr val="bg2"/>
                </a:solidFill>
              </a:defRPr>
            </a:lvl3pPr>
            <a:lvl4pPr>
              <a:lnSpc>
                <a:spcPct val="100000"/>
              </a:lnSpc>
              <a:defRPr>
                <a:solidFill>
                  <a:schemeClr val="bg2"/>
                </a:solidFill>
              </a:defRPr>
            </a:lvl4pPr>
            <a:lvl5pPr>
              <a:lnSpc>
                <a:spcPct val="100000"/>
              </a:lnSpc>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Content Placeholder 4"/>
          <p:cNvSpPr>
            <a:spLocks noGrp="1"/>
          </p:cNvSpPr>
          <p:nvPr>
            <p:ph sz="quarter" idx="12"/>
          </p:nvPr>
        </p:nvSpPr>
        <p:spPr>
          <a:xfrm>
            <a:off x="4377367" y="1764002"/>
            <a:ext cx="3429000" cy="4224337"/>
          </a:xfrm>
        </p:spPr>
        <p:txBody>
          <a:bodyPr/>
          <a:lstStyle>
            <a:lvl1pPr>
              <a:lnSpc>
                <a:spcPct val="100000"/>
              </a:lnSpc>
              <a:defRPr/>
            </a:lvl1pPr>
            <a:lvl2pPr>
              <a:lnSpc>
                <a:spcPct val="100000"/>
              </a:lnSpc>
              <a:defRPr>
                <a:solidFill>
                  <a:schemeClr val="bg2"/>
                </a:solidFill>
              </a:defRPr>
            </a:lvl2pPr>
            <a:lvl3pPr>
              <a:lnSpc>
                <a:spcPct val="100000"/>
              </a:lnSpc>
              <a:defRPr>
                <a:solidFill>
                  <a:schemeClr val="bg2"/>
                </a:solidFill>
              </a:defRPr>
            </a:lvl3pPr>
            <a:lvl4pPr>
              <a:lnSpc>
                <a:spcPct val="100000"/>
              </a:lnSpc>
              <a:defRPr>
                <a:solidFill>
                  <a:schemeClr val="bg2"/>
                </a:solidFill>
              </a:defRPr>
            </a:lvl4pPr>
            <a:lvl5pPr>
              <a:lnSpc>
                <a:spcPct val="100000"/>
              </a:lnSpc>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6"/>
          <p:cNvSpPr>
            <a:spLocks noGrp="1"/>
          </p:cNvSpPr>
          <p:nvPr>
            <p:ph sz="quarter" idx="13"/>
          </p:nvPr>
        </p:nvSpPr>
        <p:spPr>
          <a:xfrm>
            <a:off x="8183233" y="1763713"/>
            <a:ext cx="3429000" cy="4224337"/>
          </a:xfrm>
        </p:spPr>
        <p:txBody>
          <a:bodyPr/>
          <a:lstStyle>
            <a:lvl1pPr>
              <a:lnSpc>
                <a:spcPct val="100000"/>
              </a:lnSpc>
              <a:defRPr/>
            </a:lvl1pPr>
            <a:lvl2pPr>
              <a:lnSpc>
                <a:spcPct val="100000"/>
              </a:lnSpc>
              <a:defRPr>
                <a:solidFill>
                  <a:schemeClr val="bg2"/>
                </a:solidFill>
              </a:defRPr>
            </a:lvl2pPr>
            <a:lvl3pPr>
              <a:lnSpc>
                <a:spcPct val="100000"/>
              </a:lnSpc>
              <a:defRPr>
                <a:solidFill>
                  <a:schemeClr val="bg2"/>
                </a:solidFill>
              </a:defRPr>
            </a:lvl3pPr>
            <a:lvl4pPr>
              <a:lnSpc>
                <a:spcPct val="100000"/>
              </a:lnSpc>
              <a:defRPr>
                <a:solidFill>
                  <a:schemeClr val="bg2"/>
                </a:solidFill>
              </a:defRPr>
            </a:lvl4pPr>
            <a:lvl5pPr>
              <a:lnSpc>
                <a:spcPct val="100000"/>
              </a:lnSpc>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3"/>
          <p:cNvSpPr>
            <a:spLocks noGrp="1"/>
          </p:cNvSpPr>
          <p:nvPr>
            <p:ph type="body" sz="quarter" idx="16"/>
          </p:nvPr>
        </p:nvSpPr>
        <p:spPr>
          <a:xfrm>
            <a:off x="571503" y="1097179"/>
            <a:ext cx="11046141" cy="338554"/>
          </a:xfrm>
          <a:noFill/>
          <a:ln>
            <a:noFill/>
          </a:ln>
        </p:spPr>
        <p:txBody>
          <a:bodyPr vert="horz" wrap="square" lIns="0" tIns="0" rIns="0" bIns="0" numCol="1" rtlCol="0" anchor="t" anchorCtr="0" compatLnSpc="1">
            <a:prstTxWarp prst="textNoShape">
              <a:avLst/>
            </a:prstTxWarp>
            <a:spAutoFit/>
          </a:bodyPr>
          <a:lstStyle>
            <a:lvl1pPr>
              <a:defRPr lang="en-US" sz="2200" b="0" i="0" spc="0">
                <a:solidFill>
                  <a:schemeClr val="accent2">
                    <a:lumMod val="75000"/>
                  </a:schemeClr>
                </a:solidFill>
                <a:latin typeface="Salesforce Sans Light" charset="0"/>
                <a:ea typeface="Salesforce Sans Light" charset="0"/>
                <a:cs typeface="Salesforce Sans Light" charset="0"/>
              </a:defRPr>
            </a:lvl1pPr>
          </a:lstStyle>
          <a:p>
            <a:pPr lvl="0">
              <a:lnSpc>
                <a:spcPct val="100000"/>
              </a:lnSpc>
              <a:spcBef>
                <a:spcPts val="0"/>
              </a:spcBef>
              <a:spcAft>
                <a:spcPts val="0"/>
              </a:spcAft>
            </a:pPr>
            <a:r>
              <a:rPr lang="en-US"/>
              <a:t>Edit Master text styles</a:t>
            </a:r>
          </a:p>
        </p:txBody>
      </p:sp>
      <p:sp>
        <p:nvSpPr>
          <p:cNvPr id="11" name="Footer Placeholder 3"/>
          <p:cNvSpPr>
            <a:spLocks noGrp="1"/>
          </p:cNvSpPr>
          <p:nvPr>
            <p:ph type="ftr" sz="quarter" idx="17"/>
          </p:nvPr>
        </p:nvSpPr>
        <p:spPr>
          <a:xfrm>
            <a:off x="577850" y="6410462"/>
            <a:ext cx="8870949" cy="213858"/>
          </a:xfrm>
        </p:spPr>
        <p:txBody>
          <a:bodyPr/>
          <a:lstStyle>
            <a:lvl1pPr>
              <a:defRPr/>
            </a:lvl1pPr>
          </a:lstStyle>
          <a:p>
            <a:endParaRPr lang="en-US" dirty="0"/>
          </a:p>
        </p:txBody>
      </p:sp>
    </p:spTree>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Plains - Right - Small">
    <p:spTree>
      <p:nvGrpSpPr>
        <p:cNvPr id="1" name=""/>
        <p:cNvGrpSpPr/>
        <p:nvPr/>
      </p:nvGrpSpPr>
      <p:grpSpPr>
        <a:xfrm>
          <a:off x="0" y="0"/>
          <a:ext cx="0" cy="0"/>
          <a:chOff x="0" y="0"/>
          <a:chExt cx="0" cy="0"/>
        </a:xfrm>
      </p:grpSpPr>
      <p:grpSp>
        <p:nvGrpSpPr>
          <p:cNvPr id="8" name="Group 7"/>
          <p:cNvGrpSpPr/>
          <p:nvPr userDrawn="1"/>
        </p:nvGrpSpPr>
        <p:grpSpPr>
          <a:xfrm>
            <a:off x="0" y="0"/>
            <a:ext cx="12192000" cy="6857999"/>
            <a:chOff x="0" y="0"/>
            <a:chExt cx="12192000" cy="6857999"/>
          </a:xfrm>
        </p:grpSpPr>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l="-31" t="-860" r="87221" b="1"/>
            <a:stretch/>
          </p:blipFill>
          <p:spPr>
            <a:xfrm flipH="1">
              <a:off x="0" y="0"/>
              <a:ext cx="1402080" cy="6857999"/>
            </a:xfrm>
            <a:prstGeom prst="rect">
              <a:avLst/>
            </a:prstGeom>
          </p:spPr>
        </p:pic>
        <p:pic>
          <p:nvPicPr>
            <p:cNvPr id="14" name="Picture 13"/>
            <p:cNvPicPr>
              <a:picLocks noChangeAspect="1"/>
            </p:cNvPicPr>
            <p:nvPr userDrawn="1"/>
          </p:nvPicPr>
          <p:blipFill rotWithShape="1">
            <a:blip r:embed="rId2">
              <a:extLst>
                <a:ext uri="{28A0092B-C50C-407E-A947-70E740481C1C}">
                  <a14:useLocalDpi xmlns:a14="http://schemas.microsoft.com/office/drawing/2010/main" val="0"/>
                </a:ext>
              </a:extLst>
            </a:blip>
            <a:srcRect l="-31" t="-860" r="-1" b="1"/>
            <a:stretch/>
          </p:blipFill>
          <p:spPr>
            <a:xfrm>
              <a:off x="1243584" y="0"/>
              <a:ext cx="10948416" cy="6857999"/>
            </a:xfrm>
            <a:prstGeom prst="rect">
              <a:avLst/>
            </a:prstGeom>
          </p:spPr>
        </p:pic>
      </p:grpSp>
      <p:sp>
        <p:nvSpPr>
          <p:cNvPr id="7" name="Title Placeholder 1"/>
          <p:cNvSpPr>
            <a:spLocks noGrp="1"/>
          </p:cNvSpPr>
          <p:nvPr userDrawn="1">
            <p:ph type="title"/>
          </p:nvPr>
        </p:nvSpPr>
        <p:spPr>
          <a:xfrm>
            <a:off x="571500" y="58503"/>
            <a:ext cx="11045952" cy="990119"/>
          </a:xfrm>
          <a:prstGeom prst="rect">
            <a:avLst/>
          </a:prstGeom>
          <a:noFill/>
          <a:ln>
            <a:noFill/>
          </a:ln>
        </p:spPr>
        <p:txBody>
          <a:bodyPr vert="horz" wrap="square" lIns="0" tIns="0" rIns="0" bIns="0" numCol="1" anchor="b" anchorCtr="0" compatLnSpc="1">
            <a:prstTxWarp prst="textNoShape">
              <a:avLst/>
            </a:prstTxWarp>
          </a:bodyPr>
          <a:lstStyle>
            <a:lvl1pPr>
              <a:defRPr lang="en-US" dirty="0"/>
            </a:lvl1pPr>
          </a:lstStyle>
          <a:p>
            <a:pPr lvl="0"/>
            <a:r>
              <a:rPr lang="en-US" dirty="0"/>
              <a:t>Click to edit Master title style</a:t>
            </a:r>
          </a:p>
        </p:txBody>
      </p:sp>
      <p:sp>
        <p:nvSpPr>
          <p:cNvPr id="3" name="Content Placeholder 2"/>
          <p:cNvSpPr>
            <a:spLocks noGrp="1"/>
          </p:cNvSpPr>
          <p:nvPr userDrawn="1">
            <p:ph sz="quarter" idx="11"/>
          </p:nvPr>
        </p:nvSpPr>
        <p:spPr>
          <a:xfrm>
            <a:off x="571500" y="1764286"/>
            <a:ext cx="11045952" cy="3779263"/>
          </a:xfrm>
        </p:spPr>
        <p:txBody>
          <a:bodyPr/>
          <a:lstStyle>
            <a:lvl1pPr>
              <a:lnSpc>
                <a:spcPct val="100000"/>
              </a:lnSpc>
              <a:spcBef>
                <a:spcPts val="1100"/>
              </a:spcBef>
              <a:spcAft>
                <a:spcPts val="300"/>
              </a:spcAft>
              <a:defRPr/>
            </a:lvl1pPr>
            <a:lvl2pPr>
              <a:lnSpc>
                <a:spcPct val="100000"/>
              </a:lnSpc>
              <a:spcAft>
                <a:spcPts val="600"/>
              </a:spcAft>
              <a:defRPr>
                <a:solidFill>
                  <a:schemeClr val="bg2"/>
                </a:solidFill>
              </a:defRPr>
            </a:lvl2pPr>
            <a:lvl3pPr>
              <a:lnSpc>
                <a:spcPct val="100000"/>
              </a:lnSpc>
              <a:defRPr>
                <a:solidFill>
                  <a:schemeClr val="bg2"/>
                </a:solidFill>
              </a:defRPr>
            </a:lvl3pPr>
            <a:lvl4pPr>
              <a:lnSpc>
                <a:spcPct val="100000"/>
              </a:lnSpc>
              <a:defRPr>
                <a:solidFill>
                  <a:schemeClr val="bg2"/>
                </a:solidFill>
              </a:defRPr>
            </a:lvl4pPr>
            <a:lvl5pPr>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3" name="Text Placeholder 3"/>
          <p:cNvSpPr>
            <a:spLocks noGrp="1"/>
          </p:cNvSpPr>
          <p:nvPr userDrawn="1">
            <p:ph type="body" sz="quarter" idx="16"/>
          </p:nvPr>
        </p:nvSpPr>
        <p:spPr>
          <a:xfrm>
            <a:off x="571500" y="1097179"/>
            <a:ext cx="11045952" cy="338554"/>
          </a:xfrm>
          <a:noFill/>
          <a:ln>
            <a:noFill/>
          </a:ln>
        </p:spPr>
        <p:txBody>
          <a:bodyPr vert="horz" wrap="square" lIns="0" tIns="0" rIns="0" bIns="0" numCol="1" rtlCol="0" anchor="t" anchorCtr="0" compatLnSpc="1">
            <a:prstTxWarp prst="textNoShape">
              <a:avLst/>
            </a:prstTxWarp>
            <a:spAutoFit/>
          </a:bodyPr>
          <a:lstStyle>
            <a:lvl1pPr>
              <a:defRPr lang="en-US" sz="2200" b="0" i="0" spc="0">
                <a:solidFill>
                  <a:schemeClr val="accent2">
                    <a:lumMod val="75000"/>
                  </a:schemeClr>
                </a:solidFill>
                <a:latin typeface="Salesforce Sans Light" charset="0"/>
                <a:ea typeface="Salesforce Sans Light" charset="0"/>
                <a:cs typeface="Salesforce Sans Light" charset="0"/>
              </a:defRPr>
            </a:lvl1pPr>
          </a:lstStyle>
          <a:p>
            <a:pPr lvl="0">
              <a:lnSpc>
                <a:spcPct val="100000"/>
              </a:lnSpc>
              <a:spcBef>
                <a:spcPts val="0"/>
              </a:spcBef>
              <a:spcAft>
                <a:spcPts val="0"/>
              </a:spcAft>
            </a:pPr>
            <a:r>
              <a:rPr lang="en-US" dirty="0"/>
              <a:t>Click to edit Master text styles</a:t>
            </a:r>
          </a:p>
        </p:txBody>
      </p:sp>
      <p:sp>
        <p:nvSpPr>
          <p:cNvPr id="11" name="Footer Placeholder 3"/>
          <p:cNvSpPr>
            <a:spLocks noGrp="1"/>
          </p:cNvSpPr>
          <p:nvPr>
            <p:ph type="ftr" sz="quarter" idx="17"/>
          </p:nvPr>
        </p:nvSpPr>
        <p:spPr>
          <a:xfrm>
            <a:off x="577850" y="6410462"/>
            <a:ext cx="4948891" cy="278866"/>
          </a:xfrm>
        </p:spPr>
        <p:txBody>
          <a:bodyPr/>
          <a:lstStyle>
            <a:lvl1pPr>
              <a:defRPr/>
            </a:lvl1pPr>
          </a:lstStyle>
          <a:p>
            <a:endParaRPr lang="en-US" dirty="0"/>
          </a:p>
        </p:txBody>
      </p:sp>
      <p:pic>
        <p:nvPicPr>
          <p:cNvPr id="10" name="pasted-image.pdf" descr="pasted-image.pdf"/>
          <p:cNvPicPr>
            <a:picLocks noChangeAspect="1"/>
          </p:cNvPicPr>
          <p:nvPr userDrawn="1"/>
        </p:nvPicPr>
        <p:blipFill>
          <a:blip r:embed="rId3"/>
          <a:stretch>
            <a:fillRect/>
          </a:stretch>
        </p:blipFill>
        <p:spPr>
          <a:xfrm>
            <a:off x="11030573" y="565459"/>
            <a:ext cx="635734" cy="445095"/>
          </a:xfrm>
          <a:prstGeom prst="rect">
            <a:avLst/>
          </a:prstGeom>
          <a:ln w="12700">
            <a:miter lim="400000"/>
          </a:ln>
        </p:spPr>
      </p:pic>
    </p:spTree>
    <p:extLst>
      <p:ext uri="{BB962C8B-B14F-4D97-AF65-F5344CB8AC3E}">
        <p14:creationId xmlns:p14="http://schemas.microsoft.com/office/powerpoint/2010/main" val="3932678401"/>
      </p:ext>
    </p:extLst>
  </p:cSld>
  <p:clrMapOvr>
    <a:masterClrMapping/>
  </p:clrMapOvr>
  <p:transition>
    <p:fade/>
  </p:transition>
  <p:hf sldNum="0" hdr="0" dt="0"/>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Plains - Right">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l="15313" t="19176" b="1"/>
          <a:stretch/>
        </p:blipFill>
        <p:spPr>
          <a:xfrm>
            <a:off x="0" y="0"/>
            <a:ext cx="12195720" cy="6858000"/>
          </a:xfrm>
          <a:prstGeom prst="rect">
            <a:avLst/>
          </a:prstGeom>
        </p:spPr>
      </p:pic>
      <p:sp>
        <p:nvSpPr>
          <p:cNvPr id="7" name="Title Placeholder 1"/>
          <p:cNvSpPr>
            <a:spLocks noGrp="1"/>
          </p:cNvSpPr>
          <p:nvPr userDrawn="1">
            <p:ph type="title"/>
          </p:nvPr>
        </p:nvSpPr>
        <p:spPr>
          <a:xfrm>
            <a:off x="571500" y="58503"/>
            <a:ext cx="11045952" cy="990119"/>
          </a:xfrm>
          <a:prstGeom prst="rect">
            <a:avLst/>
          </a:prstGeom>
          <a:noFill/>
          <a:ln>
            <a:noFill/>
          </a:ln>
        </p:spPr>
        <p:txBody>
          <a:bodyPr vert="horz" wrap="square" lIns="0" tIns="0" rIns="0" bIns="0" numCol="1" anchor="b" anchorCtr="0" compatLnSpc="1">
            <a:prstTxWarp prst="textNoShape">
              <a:avLst/>
            </a:prstTxWarp>
          </a:bodyPr>
          <a:lstStyle>
            <a:lvl1pPr>
              <a:defRPr lang="en-US" dirty="0"/>
            </a:lvl1pPr>
          </a:lstStyle>
          <a:p>
            <a:pPr lvl="0"/>
            <a:r>
              <a:rPr lang="en-US" dirty="0"/>
              <a:t>Click to edit Master title style</a:t>
            </a:r>
          </a:p>
        </p:txBody>
      </p:sp>
      <p:sp>
        <p:nvSpPr>
          <p:cNvPr id="3" name="Content Placeholder 2"/>
          <p:cNvSpPr>
            <a:spLocks noGrp="1"/>
          </p:cNvSpPr>
          <p:nvPr userDrawn="1">
            <p:ph sz="quarter" idx="11"/>
          </p:nvPr>
        </p:nvSpPr>
        <p:spPr>
          <a:xfrm>
            <a:off x="571500" y="1764286"/>
            <a:ext cx="11045952" cy="3779263"/>
          </a:xfrm>
        </p:spPr>
        <p:txBody>
          <a:bodyPr/>
          <a:lstStyle>
            <a:lvl1pPr>
              <a:lnSpc>
                <a:spcPct val="100000"/>
              </a:lnSpc>
              <a:spcBef>
                <a:spcPts val="1100"/>
              </a:spcBef>
              <a:spcAft>
                <a:spcPts val="300"/>
              </a:spcAft>
              <a:defRPr/>
            </a:lvl1pPr>
            <a:lvl2pPr>
              <a:lnSpc>
                <a:spcPct val="100000"/>
              </a:lnSpc>
              <a:spcAft>
                <a:spcPts val="600"/>
              </a:spcAft>
              <a:defRPr>
                <a:solidFill>
                  <a:schemeClr val="bg2"/>
                </a:solidFill>
              </a:defRPr>
            </a:lvl2pPr>
            <a:lvl3pPr>
              <a:lnSpc>
                <a:spcPct val="100000"/>
              </a:lnSpc>
              <a:defRPr>
                <a:solidFill>
                  <a:schemeClr val="bg2"/>
                </a:solidFill>
              </a:defRPr>
            </a:lvl3pPr>
            <a:lvl4pPr>
              <a:lnSpc>
                <a:spcPct val="100000"/>
              </a:lnSpc>
              <a:defRPr>
                <a:solidFill>
                  <a:schemeClr val="bg2"/>
                </a:solidFill>
              </a:defRPr>
            </a:lvl4pPr>
            <a:lvl5pPr>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3" name="Text Placeholder 3"/>
          <p:cNvSpPr>
            <a:spLocks noGrp="1"/>
          </p:cNvSpPr>
          <p:nvPr userDrawn="1">
            <p:ph type="body" sz="quarter" idx="16"/>
          </p:nvPr>
        </p:nvSpPr>
        <p:spPr>
          <a:xfrm>
            <a:off x="571500" y="1097179"/>
            <a:ext cx="11045952" cy="338554"/>
          </a:xfrm>
          <a:noFill/>
          <a:ln>
            <a:noFill/>
          </a:ln>
        </p:spPr>
        <p:txBody>
          <a:bodyPr vert="horz" wrap="square" lIns="0" tIns="0" rIns="0" bIns="0" numCol="1" rtlCol="0" anchor="t" anchorCtr="0" compatLnSpc="1">
            <a:prstTxWarp prst="textNoShape">
              <a:avLst/>
            </a:prstTxWarp>
            <a:spAutoFit/>
          </a:bodyPr>
          <a:lstStyle>
            <a:lvl1pPr>
              <a:defRPr lang="en-US" sz="2200" b="0" i="0" spc="0">
                <a:solidFill>
                  <a:schemeClr val="accent2">
                    <a:lumMod val="75000"/>
                  </a:schemeClr>
                </a:solidFill>
                <a:latin typeface="Salesforce Sans Light" charset="0"/>
                <a:ea typeface="Salesforce Sans Light" charset="0"/>
                <a:cs typeface="Salesforce Sans Light" charset="0"/>
              </a:defRPr>
            </a:lvl1pPr>
          </a:lstStyle>
          <a:p>
            <a:pPr lvl="0">
              <a:lnSpc>
                <a:spcPct val="100000"/>
              </a:lnSpc>
              <a:spcBef>
                <a:spcPts val="0"/>
              </a:spcBef>
              <a:spcAft>
                <a:spcPts val="0"/>
              </a:spcAft>
            </a:pPr>
            <a:r>
              <a:rPr lang="en-US" dirty="0"/>
              <a:t>Click to edit Master text styles</a:t>
            </a:r>
          </a:p>
        </p:txBody>
      </p:sp>
      <p:sp>
        <p:nvSpPr>
          <p:cNvPr id="11" name="Footer Placeholder 3"/>
          <p:cNvSpPr>
            <a:spLocks noGrp="1"/>
          </p:cNvSpPr>
          <p:nvPr>
            <p:ph type="ftr" sz="quarter" idx="17"/>
          </p:nvPr>
        </p:nvSpPr>
        <p:spPr>
          <a:xfrm>
            <a:off x="577850" y="6410462"/>
            <a:ext cx="4948891" cy="278866"/>
          </a:xfrm>
        </p:spPr>
        <p:txBody>
          <a:bodyPr/>
          <a:lstStyle>
            <a:lvl1pPr>
              <a:defRPr/>
            </a:lvl1pPr>
          </a:lstStyle>
          <a:p>
            <a:endParaRPr lang="en-US" dirty="0"/>
          </a:p>
        </p:txBody>
      </p:sp>
      <p:pic>
        <p:nvPicPr>
          <p:cNvPr id="10" name="pasted-image.pdf" descr="pasted-image.pdf"/>
          <p:cNvPicPr>
            <a:picLocks noChangeAspect="1"/>
          </p:cNvPicPr>
          <p:nvPr userDrawn="1"/>
        </p:nvPicPr>
        <p:blipFill>
          <a:blip r:embed="rId3"/>
          <a:stretch>
            <a:fillRect/>
          </a:stretch>
        </p:blipFill>
        <p:spPr>
          <a:xfrm>
            <a:off x="11030573" y="565459"/>
            <a:ext cx="635734" cy="445095"/>
          </a:xfrm>
          <a:prstGeom prst="rect">
            <a:avLst/>
          </a:prstGeom>
          <a:ln w="12700">
            <a:miter lim="400000"/>
          </a:ln>
        </p:spPr>
      </p:pic>
    </p:spTree>
    <p:extLst>
      <p:ext uri="{BB962C8B-B14F-4D97-AF65-F5344CB8AC3E}">
        <p14:creationId xmlns:p14="http://schemas.microsoft.com/office/powerpoint/2010/main" val="237854441"/>
      </p:ext>
    </p:extLst>
  </p:cSld>
  <p:clrMapOvr>
    <a:masterClrMapping/>
  </p:clrMapOvr>
  <p:transition>
    <p:fade/>
  </p:transition>
  <p:hf sldNum="0" hdr="0" dt="0"/>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Path - Mountain Right">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4288" y="1786"/>
            <a:ext cx="12188824" cy="6856213"/>
          </a:xfrm>
          <a:prstGeom prst="rect">
            <a:avLst/>
          </a:prstGeom>
        </p:spPr>
      </p:pic>
      <p:sp>
        <p:nvSpPr>
          <p:cNvPr id="7" name="Title Placeholder 1"/>
          <p:cNvSpPr>
            <a:spLocks noGrp="1"/>
          </p:cNvSpPr>
          <p:nvPr userDrawn="1">
            <p:ph type="title"/>
          </p:nvPr>
        </p:nvSpPr>
        <p:spPr>
          <a:xfrm>
            <a:off x="571500" y="58503"/>
            <a:ext cx="11045952" cy="990119"/>
          </a:xfrm>
          <a:prstGeom prst="rect">
            <a:avLst/>
          </a:prstGeom>
          <a:noFill/>
          <a:ln>
            <a:noFill/>
          </a:ln>
        </p:spPr>
        <p:txBody>
          <a:bodyPr vert="horz" wrap="square" lIns="0" tIns="0" rIns="0" bIns="0" numCol="1" anchor="b" anchorCtr="0" compatLnSpc="1">
            <a:prstTxWarp prst="textNoShape">
              <a:avLst/>
            </a:prstTxWarp>
          </a:bodyPr>
          <a:lstStyle>
            <a:lvl1pPr>
              <a:defRPr lang="en-US" dirty="0"/>
            </a:lvl1pPr>
          </a:lstStyle>
          <a:p>
            <a:pPr lvl="0"/>
            <a:r>
              <a:rPr lang="en-US" dirty="0"/>
              <a:t>Click to edit Master title style</a:t>
            </a:r>
          </a:p>
        </p:txBody>
      </p:sp>
      <p:sp>
        <p:nvSpPr>
          <p:cNvPr id="3" name="Content Placeholder 2"/>
          <p:cNvSpPr>
            <a:spLocks noGrp="1"/>
          </p:cNvSpPr>
          <p:nvPr userDrawn="1">
            <p:ph sz="quarter" idx="11"/>
          </p:nvPr>
        </p:nvSpPr>
        <p:spPr>
          <a:xfrm>
            <a:off x="571500" y="1764287"/>
            <a:ext cx="11045952" cy="3822126"/>
          </a:xfrm>
        </p:spPr>
        <p:txBody>
          <a:bodyPr/>
          <a:lstStyle>
            <a:lvl1pPr>
              <a:lnSpc>
                <a:spcPct val="100000"/>
              </a:lnSpc>
              <a:spcBef>
                <a:spcPts val="1100"/>
              </a:spcBef>
              <a:spcAft>
                <a:spcPts val="300"/>
              </a:spcAft>
              <a:defRPr/>
            </a:lvl1pPr>
            <a:lvl2pPr>
              <a:lnSpc>
                <a:spcPct val="100000"/>
              </a:lnSpc>
              <a:spcAft>
                <a:spcPts val="600"/>
              </a:spcAft>
              <a:defRPr>
                <a:solidFill>
                  <a:schemeClr val="bg2"/>
                </a:solidFill>
              </a:defRPr>
            </a:lvl2pPr>
            <a:lvl3pPr>
              <a:lnSpc>
                <a:spcPct val="100000"/>
              </a:lnSpc>
              <a:defRPr>
                <a:solidFill>
                  <a:schemeClr val="bg2"/>
                </a:solidFill>
              </a:defRPr>
            </a:lvl3pPr>
            <a:lvl4pPr>
              <a:lnSpc>
                <a:spcPct val="100000"/>
              </a:lnSpc>
              <a:defRPr>
                <a:solidFill>
                  <a:schemeClr val="bg2"/>
                </a:solidFill>
              </a:defRPr>
            </a:lvl4pPr>
            <a:lvl5pPr>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3" name="Text Placeholder 3"/>
          <p:cNvSpPr>
            <a:spLocks noGrp="1"/>
          </p:cNvSpPr>
          <p:nvPr userDrawn="1">
            <p:ph type="body" sz="quarter" idx="16"/>
          </p:nvPr>
        </p:nvSpPr>
        <p:spPr>
          <a:xfrm>
            <a:off x="571500" y="1097179"/>
            <a:ext cx="11045952" cy="338554"/>
          </a:xfrm>
          <a:noFill/>
          <a:ln>
            <a:noFill/>
          </a:ln>
        </p:spPr>
        <p:txBody>
          <a:bodyPr vert="horz" wrap="square" lIns="0" tIns="0" rIns="0" bIns="0" numCol="1" rtlCol="0" anchor="t" anchorCtr="0" compatLnSpc="1">
            <a:prstTxWarp prst="textNoShape">
              <a:avLst/>
            </a:prstTxWarp>
            <a:spAutoFit/>
          </a:bodyPr>
          <a:lstStyle>
            <a:lvl1pPr>
              <a:defRPr lang="en-US" sz="2200" b="0" i="0" spc="0">
                <a:solidFill>
                  <a:schemeClr val="accent2">
                    <a:lumMod val="75000"/>
                  </a:schemeClr>
                </a:solidFill>
                <a:latin typeface="Salesforce Sans Light" charset="0"/>
                <a:ea typeface="Salesforce Sans Light" charset="0"/>
                <a:cs typeface="Salesforce Sans Light" charset="0"/>
              </a:defRPr>
            </a:lvl1pPr>
          </a:lstStyle>
          <a:p>
            <a:pPr lvl="0">
              <a:lnSpc>
                <a:spcPct val="100000"/>
              </a:lnSpc>
              <a:spcBef>
                <a:spcPts val="0"/>
              </a:spcBef>
              <a:spcAft>
                <a:spcPts val="0"/>
              </a:spcAft>
            </a:pPr>
            <a:r>
              <a:rPr lang="en-US" dirty="0"/>
              <a:t>Click to edit Master text styles</a:t>
            </a:r>
          </a:p>
        </p:txBody>
      </p:sp>
      <p:sp>
        <p:nvSpPr>
          <p:cNvPr id="11" name="Footer Placeholder 3"/>
          <p:cNvSpPr>
            <a:spLocks noGrp="1"/>
          </p:cNvSpPr>
          <p:nvPr>
            <p:ph type="ftr" sz="quarter" idx="17"/>
          </p:nvPr>
        </p:nvSpPr>
        <p:spPr>
          <a:xfrm>
            <a:off x="577850" y="6410462"/>
            <a:ext cx="4948891" cy="278866"/>
          </a:xfrm>
        </p:spPr>
        <p:txBody>
          <a:bodyPr/>
          <a:lstStyle>
            <a:lvl1pPr>
              <a:defRPr/>
            </a:lvl1pPr>
          </a:lstStyle>
          <a:p>
            <a:endParaRPr lang="en-US" dirty="0"/>
          </a:p>
        </p:txBody>
      </p:sp>
      <p:pic>
        <p:nvPicPr>
          <p:cNvPr id="10" name="Path-1.png" descr="Path-1.png"/>
          <p:cNvPicPr>
            <a:picLocks noChangeAspect="1"/>
          </p:cNvPicPr>
          <p:nvPr userDrawn="1"/>
        </p:nvPicPr>
        <p:blipFill rotWithShape="1">
          <a:blip r:embed="rId3"/>
          <a:srcRect t="-3116"/>
          <a:stretch/>
        </p:blipFill>
        <p:spPr>
          <a:xfrm flipH="1">
            <a:off x="7152637" y="6293923"/>
            <a:ext cx="1591743" cy="564077"/>
          </a:xfrm>
          <a:prstGeom prst="rect">
            <a:avLst/>
          </a:prstGeom>
          <a:ln w="3175">
            <a:miter lim="400000"/>
          </a:ln>
        </p:spPr>
      </p:pic>
      <p:pic>
        <p:nvPicPr>
          <p:cNvPr id="12" name="pasted-image.pdf" descr="pasted-image.pdf"/>
          <p:cNvPicPr>
            <a:picLocks noChangeAspect="1"/>
          </p:cNvPicPr>
          <p:nvPr userDrawn="1"/>
        </p:nvPicPr>
        <p:blipFill>
          <a:blip r:embed="rId4"/>
          <a:stretch>
            <a:fillRect/>
          </a:stretch>
        </p:blipFill>
        <p:spPr>
          <a:xfrm>
            <a:off x="11030573" y="565459"/>
            <a:ext cx="635734" cy="445095"/>
          </a:xfrm>
          <a:prstGeom prst="rect">
            <a:avLst/>
          </a:prstGeom>
          <a:ln w="12700">
            <a:miter lim="400000"/>
          </a:ln>
        </p:spPr>
      </p:pic>
    </p:spTree>
    <p:extLst>
      <p:ext uri="{BB962C8B-B14F-4D97-AF65-F5344CB8AC3E}">
        <p14:creationId xmlns:p14="http://schemas.microsoft.com/office/powerpoint/2010/main" val="3244690634"/>
      </p:ext>
    </p:extLst>
  </p:cSld>
  <p:clrMapOvr>
    <a:masterClrMapping/>
  </p:clrMapOvr>
  <p:transition>
    <p:fade/>
  </p:transition>
  <p:hf sldNum="0" hdr="0" dt="0"/>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Path - Hill Right">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786"/>
            <a:ext cx="12188823" cy="6856212"/>
          </a:xfrm>
          <a:prstGeom prst="rect">
            <a:avLst/>
          </a:prstGeom>
        </p:spPr>
      </p:pic>
      <p:sp>
        <p:nvSpPr>
          <p:cNvPr id="7" name="Title Placeholder 1"/>
          <p:cNvSpPr>
            <a:spLocks noGrp="1"/>
          </p:cNvSpPr>
          <p:nvPr userDrawn="1">
            <p:ph type="title"/>
          </p:nvPr>
        </p:nvSpPr>
        <p:spPr>
          <a:xfrm>
            <a:off x="571500" y="57297"/>
            <a:ext cx="11045952" cy="990119"/>
          </a:xfrm>
          <a:prstGeom prst="rect">
            <a:avLst/>
          </a:prstGeom>
          <a:noFill/>
          <a:ln>
            <a:noFill/>
          </a:ln>
        </p:spPr>
        <p:txBody>
          <a:bodyPr vert="horz" wrap="square" lIns="0" tIns="0" rIns="0" bIns="0" numCol="1" anchor="b" anchorCtr="0" compatLnSpc="1">
            <a:prstTxWarp prst="textNoShape">
              <a:avLst/>
            </a:prstTxWarp>
          </a:bodyPr>
          <a:lstStyle>
            <a:lvl1pPr>
              <a:defRPr lang="en-US" dirty="0"/>
            </a:lvl1pPr>
          </a:lstStyle>
          <a:p>
            <a:pPr lvl="0"/>
            <a:r>
              <a:rPr lang="en-US" dirty="0"/>
              <a:t>Click to edit Master title style</a:t>
            </a:r>
          </a:p>
        </p:txBody>
      </p:sp>
      <p:sp>
        <p:nvSpPr>
          <p:cNvPr id="3" name="Content Placeholder 2"/>
          <p:cNvSpPr>
            <a:spLocks noGrp="1"/>
          </p:cNvSpPr>
          <p:nvPr userDrawn="1">
            <p:ph sz="quarter" idx="11"/>
          </p:nvPr>
        </p:nvSpPr>
        <p:spPr>
          <a:xfrm>
            <a:off x="571500" y="1764287"/>
            <a:ext cx="11045952" cy="3208766"/>
          </a:xfrm>
        </p:spPr>
        <p:txBody>
          <a:bodyPr/>
          <a:lstStyle>
            <a:lvl1pPr>
              <a:lnSpc>
                <a:spcPct val="100000"/>
              </a:lnSpc>
              <a:spcBef>
                <a:spcPts val="1100"/>
              </a:spcBef>
              <a:spcAft>
                <a:spcPts val="300"/>
              </a:spcAft>
              <a:defRPr/>
            </a:lvl1pPr>
            <a:lvl2pPr>
              <a:lnSpc>
                <a:spcPct val="100000"/>
              </a:lnSpc>
              <a:spcAft>
                <a:spcPts val="600"/>
              </a:spcAft>
              <a:defRPr>
                <a:solidFill>
                  <a:schemeClr val="bg2"/>
                </a:solidFill>
              </a:defRPr>
            </a:lvl2pPr>
            <a:lvl3pPr>
              <a:lnSpc>
                <a:spcPct val="100000"/>
              </a:lnSpc>
              <a:defRPr>
                <a:solidFill>
                  <a:schemeClr val="bg2"/>
                </a:solidFill>
              </a:defRPr>
            </a:lvl3pPr>
            <a:lvl4pPr>
              <a:lnSpc>
                <a:spcPct val="100000"/>
              </a:lnSpc>
              <a:defRPr>
                <a:solidFill>
                  <a:schemeClr val="bg2"/>
                </a:solidFill>
              </a:defRPr>
            </a:lvl4pPr>
            <a:lvl5pPr>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3" name="Text Placeholder 3"/>
          <p:cNvSpPr>
            <a:spLocks noGrp="1"/>
          </p:cNvSpPr>
          <p:nvPr userDrawn="1">
            <p:ph type="body" sz="quarter" idx="16"/>
          </p:nvPr>
        </p:nvSpPr>
        <p:spPr>
          <a:xfrm>
            <a:off x="571500" y="1097179"/>
            <a:ext cx="11045952" cy="338554"/>
          </a:xfrm>
          <a:noFill/>
          <a:ln>
            <a:noFill/>
          </a:ln>
        </p:spPr>
        <p:txBody>
          <a:bodyPr vert="horz" wrap="square" lIns="0" tIns="0" rIns="0" bIns="0" numCol="1" rtlCol="0" anchor="t" anchorCtr="0" compatLnSpc="1">
            <a:prstTxWarp prst="textNoShape">
              <a:avLst/>
            </a:prstTxWarp>
            <a:spAutoFit/>
          </a:bodyPr>
          <a:lstStyle>
            <a:lvl1pPr>
              <a:defRPr lang="en-US" sz="2200" b="0" i="0" spc="0">
                <a:solidFill>
                  <a:schemeClr val="accent2">
                    <a:lumMod val="75000"/>
                  </a:schemeClr>
                </a:solidFill>
                <a:latin typeface="Salesforce Sans Light" charset="0"/>
                <a:ea typeface="Salesforce Sans Light" charset="0"/>
                <a:cs typeface="Salesforce Sans Light" charset="0"/>
              </a:defRPr>
            </a:lvl1pPr>
          </a:lstStyle>
          <a:p>
            <a:pPr lvl="0">
              <a:lnSpc>
                <a:spcPct val="100000"/>
              </a:lnSpc>
              <a:spcBef>
                <a:spcPts val="0"/>
              </a:spcBef>
              <a:spcAft>
                <a:spcPts val="0"/>
              </a:spcAft>
            </a:pPr>
            <a:r>
              <a:rPr lang="en-US"/>
              <a:t>Click to edit Master text styles</a:t>
            </a:r>
          </a:p>
        </p:txBody>
      </p:sp>
      <p:sp>
        <p:nvSpPr>
          <p:cNvPr id="11" name="Footer Placeholder 3"/>
          <p:cNvSpPr>
            <a:spLocks noGrp="1"/>
          </p:cNvSpPr>
          <p:nvPr>
            <p:ph type="ftr" sz="quarter" idx="17"/>
          </p:nvPr>
        </p:nvSpPr>
        <p:spPr>
          <a:xfrm>
            <a:off x="577850" y="6410462"/>
            <a:ext cx="4948891" cy="278866"/>
          </a:xfrm>
        </p:spPr>
        <p:txBody>
          <a:bodyPr/>
          <a:lstStyle>
            <a:lvl1pPr>
              <a:defRPr/>
            </a:lvl1pPr>
          </a:lstStyle>
          <a:p>
            <a:endParaRPr lang="en-US" dirty="0"/>
          </a:p>
        </p:txBody>
      </p:sp>
      <p:pic>
        <p:nvPicPr>
          <p:cNvPr id="10" name="pasted-image.pdf" descr="pasted-image.pdf"/>
          <p:cNvPicPr>
            <a:picLocks noChangeAspect="1"/>
          </p:cNvPicPr>
          <p:nvPr userDrawn="1"/>
        </p:nvPicPr>
        <p:blipFill>
          <a:blip r:embed="rId3"/>
          <a:stretch>
            <a:fillRect/>
          </a:stretch>
        </p:blipFill>
        <p:spPr>
          <a:xfrm>
            <a:off x="11030573" y="565459"/>
            <a:ext cx="635734" cy="445095"/>
          </a:xfrm>
          <a:prstGeom prst="rect">
            <a:avLst/>
          </a:prstGeom>
          <a:ln w="12700">
            <a:miter lim="400000"/>
          </a:ln>
        </p:spPr>
      </p:pic>
    </p:spTree>
    <p:extLst>
      <p:ext uri="{BB962C8B-B14F-4D97-AF65-F5344CB8AC3E}">
        <p14:creationId xmlns:p14="http://schemas.microsoft.com/office/powerpoint/2010/main" val="2120481026"/>
      </p:ext>
    </p:extLst>
  </p:cSld>
  <p:clrMapOvr>
    <a:masterClrMapping/>
  </p:clrMapOvr>
  <p:transition>
    <p:fade/>
  </p:transition>
  <p:hf sldNum="0" hdr="0" dt="0"/>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Path - Hill Left">
    <p:spTree>
      <p:nvGrpSpPr>
        <p:cNvPr id="1" name=""/>
        <p:cNvGrpSpPr/>
        <p:nvPr/>
      </p:nvGrpSpPr>
      <p:grpSpPr>
        <a:xfrm>
          <a:off x="0" y="0"/>
          <a:ext cx="0" cy="0"/>
          <a:chOff x="0" y="0"/>
          <a:chExt cx="0" cy="0"/>
        </a:xfrm>
      </p:grpSpPr>
      <p:pic>
        <p:nvPicPr>
          <p:cNvPr id="14" name="Picture 1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88821" cy="6856212"/>
          </a:xfrm>
          <a:prstGeom prst="rect">
            <a:avLst/>
          </a:prstGeom>
        </p:spPr>
      </p:pic>
      <p:sp>
        <p:nvSpPr>
          <p:cNvPr id="7" name="Title Placeholder 1"/>
          <p:cNvSpPr>
            <a:spLocks noGrp="1"/>
          </p:cNvSpPr>
          <p:nvPr userDrawn="1">
            <p:ph type="title"/>
          </p:nvPr>
        </p:nvSpPr>
        <p:spPr>
          <a:xfrm>
            <a:off x="571500" y="57297"/>
            <a:ext cx="11045952" cy="990119"/>
          </a:xfrm>
          <a:prstGeom prst="rect">
            <a:avLst/>
          </a:prstGeom>
          <a:noFill/>
          <a:ln>
            <a:noFill/>
          </a:ln>
        </p:spPr>
        <p:txBody>
          <a:bodyPr vert="horz" wrap="square" lIns="0" tIns="0" rIns="0" bIns="0" numCol="1" anchor="b" anchorCtr="0" compatLnSpc="1">
            <a:prstTxWarp prst="textNoShape">
              <a:avLst/>
            </a:prstTxWarp>
          </a:bodyPr>
          <a:lstStyle>
            <a:lvl1pPr>
              <a:defRPr lang="en-US" dirty="0"/>
            </a:lvl1pPr>
          </a:lstStyle>
          <a:p>
            <a:pPr lvl="0"/>
            <a:r>
              <a:rPr lang="en-US" dirty="0"/>
              <a:t>Click to edit Master title style</a:t>
            </a:r>
          </a:p>
        </p:txBody>
      </p:sp>
      <p:sp>
        <p:nvSpPr>
          <p:cNvPr id="3" name="Content Placeholder 2"/>
          <p:cNvSpPr>
            <a:spLocks noGrp="1"/>
          </p:cNvSpPr>
          <p:nvPr userDrawn="1">
            <p:ph sz="quarter" idx="11"/>
          </p:nvPr>
        </p:nvSpPr>
        <p:spPr>
          <a:xfrm>
            <a:off x="571500" y="1764287"/>
            <a:ext cx="11045952" cy="3208766"/>
          </a:xfrm>
        </p:spPr>
        <p:txBody>
          <a:bodyPr/>
          <a:lstStyle>
            <a:lvl1pPr>
              <a:lnSpc>
                <a:spcPct val="100000"/>
              </a:lnSpc>
              <a:spcBef>
                <a:spcPts val="1100"/>
              </a:spcBef>
              <a:spcAft>
                <a:spcPts val="300"/>
              </a:spcAft>
              <a:defRPr/>
            </a:lvl1pPr>
            <a:lvl2pPr>
              <a:lnSpc>
                <a:spcPct val="100000"/>
              </a:lnSpc>
              <a:spcAft>
                <a:spcPts val="600"/>
              </a:spcAft>
              <a:defRPr>
                <a:solidFill>
                  <a:schemeClr val="bg2"/>
                </a:solidFill>
              </a:defRPr>
            </a:lvl2pPr>
            <a:lvl3pPr>
              <a:lnSpc>
                <a:spcPct val="100000"/>
              </a:lnSpc>
              <a:defRPr>
                <a:solidFill>
                  <a:schemeClr val="bg2"/>
                </a:solidFill>
              </a:defRPr>
            </a:lvl3pPr>
            <a:lvl4pPr>
              <a:lnSpc>
                <a:spcPct val="100000"/>
              </a:lnSpc>
              <a:defRPr>
                <a:solidFill>
                  <a:schemeClr val="bg2"/>
                </a:solidFill>
              </a:defRPr>
            </a:lvl4pPr>
            <a:lvl5pPr>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3" name="Text Placeholder 3"/>
          <p:cNvSpPr>
            <a:spLocks noGrp="1"/>
          </p:cNvSpPr>
          <p:nvPr userDrawn="1">
            <p:ph type="body" sz="quarter" idx="16"/>
          </p:nvPr>
        </p:nvSpPr>
        <p:spPr>
          <a:xfrm>
            <a:off x="571500" y="1097179"/>
            <a:ext cx="11045952" cy="338554"/>
          </a:xfrm>
          <a:noFill/>
          <a:ln>
            <a:noFill/>
          </a:ln>
        </p:spPr>
        <p:txBody>
          <a:bodyPr vert="horz" wrap="square" lIns="0" tIns="0" rIns="0" bIns="0" numCol="1" rtlCol="0" anchor="t" anchorCtr="0" compatLnSpc="1">
            <a:prstTxWarp prst="textNoShape">
              <a:avLst/>
            </a:prstTxWarp>
            <a:spAutoFit/>
          </a:bodyPr>
          <a:lstStyle>
            <a:lvl1pPr>
              <a:defRPr lang="en-US" sz="2200" b="0" i="0" spc="0">
                <a:solidFill>
                  <a:schemeClr val="accent2">
                    <a:lumMod val="75000"/>
                  </a:schemeClr>
                </a:solidFill>
                <a:latin typeface="Salesforce Sans Light" charset="0"/>
                <a:ea typeface="Salesforce Sans Light" charset="0"/>
                <a:cs typeface="Salesforce Sans Light" charset="0"/>
              </a:defRPr>
            </a:lvl1pPr>
          </a:lstStyle>
          <a:p>
            <a:pPr lvl="0">
              <a:lnSpc>
                <a:spcPct val="100000"/>
              </a:lnSpc>
              <a:spcBef>
                <a:spcPts val="0"/>
              </a:spcBef>
              <a:spcAft>
                <a:spcPts val="0"/>
              </a:spcAft>
            </a:pPr>
            <a:r>
              <a:rPr lang="en-US"/>
              <a:t>Click to edit Master text styles</a:t>
            </a:r>
          </a:p>
        </p:txBody>
      </p:sp>
      <p:sp>
        <p:nvSpPr>
          <p:cNvPr id="11" name="Footer Placeholder 3"/>
          <p:cNvSpPr>
            <a:spLocks noGrp="1"/>
          </p:cNvSpPr>
          <p:nvPr>
            <p:ph type="ftr" sz="quarter" idx="17"/>
          </p:nvPr>
        </p:nvSpPr>
        <p:spPr>
          <a:xfrm>
            <a:off x="577850" y="6410462"/>
            <a:ext cx="8870949" cy="213858"/>
          </a:xfrm>
        </p:spPr>
        <p:txBody>
          <a:bodyPr/>
          <a:lstStyle>
            <a:lvl1pPr>
              <a:defRPr>
                <a:solidFill>
                  <a:schemeClr val="bg1"/>
                </a:solidFill>
              </a:defRPr>
            </a:lvl1pPr>
          </a:lstStyle>
          <a:p>
            <a:endParaRPr lang="en-US" dirty="0"/>
          </a:p>
        </p:txBody>
      </p:sp>
      <p:pic>
        <p:nvPicPr>
          <p:cNvPr id="12" name="pasted-image.pdf" descr="pasted-image.pdf"/>
          <p:cNvPicPr>
            <a:picLocks noChangeAspect="1"/>
          </p:cNvPicPr>
          <p:nvPr userDrawn="1"/>
        </p:nvPicPr>
        <p:blipFill>
          <a:blip r:embed="rId3"/>
          <a:stretch>
            <a:fillRect/>
          </a:stretch>
        </p:blipFill>
        <p:spPr>
          <a:xfrm>
            <a:off x="11030573" y="565459"/>
            <a:ext cx="635734" cy="445095"/>
          </a:xfrm>
          <a:prstGeom prst="rect">
            <a:avLst/>
          </a:prstGeom>
          <a:ln w="12700">
            <a:miter lim="400000"/>
          </a:ln>
        </p:spPr>
      </p:pic>
    </p:spTree>
    <p:extLst>
      <p:ext uri="{BB962C8B-B14F-4D97-AF65-F5344CB8AC3E}">
        <p14:creationId xmlns:p14="http://schemas.microsoft.com/office/powerpoint/2010/main" val="701654566"/>
      </p:ext>
    </p:extLst>
  </p:cSld>
  <p:clrMapOvr>
    <a:masterClrMapping/>
  </p:clrMapOvr>
  <p:transition>
    <p:fade/>
  </p:transition>
  <p:hf sldNum="0" hdr="0" dt="0"/>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Path - Range">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633"/>
            <a:ext cx="12193125" cy="6858633"/>
          </a:xfrm>
          <a:prstGeom prst="rect">
            <a:avLst/>
          </a:prstGeom>
        </p:spPr>
      </p:pic>
      <p:sp>
        <p:nvSpPr>
          <p:cNvPr id="7" name="Title Placeholder 1"/>
          <p:cNvSpPr>
            <a:spLocks noGrp="1"/>
          </p:cNvSpPr>
          <p:nvPr userDrawn="1">
            <p:ph type="title"/>
          </p:nvPr>
        </p:nvSpPr>
        <p:spPr>
          <a:xfrm>
            <a:off x="571500" y="57297"/>
            <a:ext cx="11045952" cy="990119"/>
          </a:xfrm>
          <a:prstGeom prst="rect">
            <a:avLst/>
          </a:prstGeom>
          <a:noFill/>
          <a:ln>
            <a:noFill/>
          </a:ln>
        </p:spPr>
        <p:txBody>
          <a:bodyPr vert="horz" wrap="square" lIns="0" tIns="0" rIns="0" bIns="0" numCol="1" anchor="b" anchorCtr="0" compatLnSpc="1">
            <a:prstTxWarp prst="textNoShape">
              <a:avLst/>
            </a:prstTxWarp>
          </a:bodyPr>
          <a:lstStyle>
            <a:lvl1pPr>
              <a:defRPr lang="en-US" dirty="0"/>
            </a:lvl1pPr>
          </a:lstStyle>
          <a:p>
            <a:pPr lvl="0"/>
            <a:r>
              <a:rPr lang="en-US" dirty="0"/>
              <a:t>Click to edit Master title style</a:t>
            </a:r>
          </a:p>
        </p:txBody>
      </p:sp>
      <p:sp>
        <p:nvSpPr>
          <p:cNvPr id="3" name="Content Placeholder 2"/>
          <p:cNvSpPr>
            <a:spLocks noGrp="1"/>
          </p:cNvSpPr>
          <p:nvPr userDrawn="1">
            <p:ph sz="quarter" idx="11"/>
          </p:nvPr>
        </p:nvSpPr>
        <p:spPr>
          <a:xfrm>
            <a:off x="571500" y="1764287"/>
            <a:ext cx="11045952" cy="3208766"/>
          </a:xfrm>
        </p:spPr>
        <p:txBody>
          <a:bodyPr/>
          <a:lstStyle>
            <a:lvl1pPr>
              <a:lnSpc>
                <a:spcPct val="100000"/>
              </a:lnSpc>
              <a:spcBef>
                <a:spcPts val="1100"/>
              </a:spcBef>
              <a:spcAft>
                <a:spcPts val="300"/>
              </a:spcAft>
              <a:defRPr/>
            </a:lvl1pPr>
            <a:lvl2pPr>
              <a:lnSpc>
                <a:spcPct val="100000"/>
              </a:lnSpc>
              <a:spcAft>
                <a:spcPts val="600"/>
              </a:spcAft>
              <a:defRPr>
                <a:solidFill>
                  <a:schemeClr val="bg2"/>
                </a:solidFill>
              </a:defRPr>
            </a:lvl2pPr>
            <a:lvl3pPr>
              <a:lnSpc>
                <a:spcPct val="100000"/>
              </a:lnSpc>
              <a:defRPr>
                <a:solidFill>
                  <a:schemeClr val="bg2"/>
                </a:solidFill>
              </a:defRPr>
            </a:lvl3pPr>
            <a:lvl4pPr>
              <a:lnSpc>
                <a:spcPct val="100000"/>
              </a:lnSpc>
              <a:defRPr>
                <a:solidFill>
                  <a:schemeClr val="bg2"/>
                </a:solidFill>
              </a:defRPr>
            </a:lvl4pPr>
            <a:lvl5pPr>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3" name="Text Placeholder 3"/>
          <p:cNvSpPr>
            <a:spLocks noGrp="1"/>
          </p:cNvSpPr>
          <p:nvPr userDrawn="1">
            <p:ph type="body" sz="quarter" idx="16"/>
          </p:nvPr>
        </p:nvSpPr>
        <p:spPr>
          <a:xfrm>
            <a:off x="571500" y="1097179"/>
            <a:ext cx="11045952" cy="338554"/>
          </a:xfrm>
          <a:noFill/>
          <a:ln>
            <a:noFill/>
          </a:ln>
        </p:spPr>
        <p:txBody>
          <a:bodyPr vert="horz" wrap="square" lIns="0" tIns="0" rIns="0" bIns="0" numCol="1" rtlCol="0" anchor="t" anchorCtr="0" compatLnSpc="1">
            <a:prstTxWarp prst="textNoShape">
              <a:avLst/>
            </a:prstTxWarp>
            <a:spAutoFit/>
          </a:bodyPr>
          <a:lstStyle>
            <a:lvl1pPr>
              <a:defRPr lang="en-US" sz="2200" b="0" i="0" spc="0">
                <a:solidFill>
                  <a:schemeClr val="accent2">
                    <a:lumMod val="75000"/>
                  </a:schemeClr>
                </a:solidFill>
                <a:latin typeface="Salesforce Sans Light" charset="0"/>
                <a:ea typeface="Salesforce Sans Light" charset="0"/>
                <a:cs typeface="Salesforce Sans Light" charset="0"/>
              </a:defRPr>
            </a:lvl1pPr>
          </a:lstStyle>
          <a:p>
            <a:pPr lvl="0">
              <a:lnSpc>
                <a:spcPct val="100000"/>
              </a:lnSpc>
              <a:spcBef>
                <a:spcPts val="0"/>
              </a:spcBef>
              <a:spcAft>
                <a:spcPts val="0"/>
              </a:spcAft>
            </a:pPr>
            <a:r>
              <a:rPr lang="en-US"/>
              <a:t>Click to edit Master text styles</a:t>
            </a:r>
          </a:p>
        </p:txBody>
      </p:sp>
      <p:sp>
        <p:nvSpPr>
          <p:cNvPr id="11" name="Footer Placeholder 3"/>
          <p:cNvSpPr>
            <a:spLocks noGrp="1"/>
          </p:cNvSpPr>
          <p:nvPr>
            <p:ph type="ftr" sz="quarter" idx="17"/>
          </p:nvPr>
        </p:nvSpPr>
        <p:spPr>
          <a:xfrm>
            <a:off x="577850" y="6410462"/>
            <a:ext cx="8870949" cy="213858"/>
          </a:xfrm>
        </p:spPr>
        <p:txBody>
          <a:bodyPr/>
          <a:lstStyle>
            <a:lvl1pPr>
              <a:defRPr/>
            </a:lvl1pPr>
          </a:lstStyle>
          <a:p>
            <a:endParaRPr lang="en-US" dirty="0"/>
          </a:p>
        </p:txBody>
      </p:sp>
      <p:pic>
        <p:nvPicPr>
          <p:cNvPr id="12" name="pasted-image.pdf" descr="pasted-image.pdf"/>
          <p:cNvPicPr>
            <a:picLocks noChangeAspect="1"/>
          </p:cNvPicPr>
          <p:nvPr userDrawn="1"/>
        </p:nvPicPr>
        <p:blipFill>
          <a:blip r:embed="rId3"/>
          <a:stretch>
            <a:fillRect/>
          </a:stretch>
        </p:blipFill>
        <p:spPr>
          <a:xfrm>
            <a:off x="11030573" y="565459"/>
            <a:ext cx="635734" cy="445095"/>
          </a:xfrm>
          <a:prstGeom prst="rect">
            <a:avLst/>
          </a:prstGeom>
          <a:ln w="12700">
            <a:miter lim="400000"/>
          </a:ln>
        </p:spPr>
      </p:pic>
    </p:spTree>
    <p:extLst>
      <p:ext uri="{BB962C8B-B14F-4D97-AF65-F5344CB8AC3E}">
        <p14:creationId xmlns:p14="http://schemas.microsoft.com/office/powerpoint/2010/main" val="2548003066"/>
      </p:ext>
    </p:extLst>
  </p:cSld>
  <p:clrMapOvr>
    <a:masterClrMapping/>
  </p:clrMapOvr>
  <p:transition>
    <p:fade/>
  </p:transition>
  <p:hf sldNum="0" hdr="0" dt="0"/>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Speaker Slide ">
    <p:spTree>
      <p:nvGrpSpPr>
        <p:cNvPr id="1" name=""/>
        <p:cNvGrpSpPr/>
        <p:nvPr/>
      </p:nvGrpSpPr>
      <p:grpSpPr>
        <a:xfrm>
          <a:off x="0" y="0"/>
          <a:ext cx="0" cy="0"/>
          <a:chOff x="0" y="0"/>
          <a:chExt cx="0" cy="0"/>
        </a:xfrm>
      </p:grpSpPr>
      <p:pic>
        <p:nvPicPr>
          <p:cNvPr id="22" name="Picture 21"/>
          <p:cNvPicPr>
            <a:picLocks noChangeAspect="1"/>
          </p:cNvPicPr>
          <p:nvPr userDrawn="1"/>
        </p:nvPicPr>
        <p:blipFill rotWithShape="1">
          <a:blip r:embed="rId2">
            <a:alphaModFix amt="80000"/>
            <a:extLst>
              <a:ext uri="{28A0092B-C50C-407E-A947-70E740481C1C}">
                <a14:useLocalDpi xmlns:a14="http://schemas.microsoft.com/office/drawing/2010/main" val="0"/>
              </a:ext>
            </a:extLst>
          </a:blip>
          <a:srcRect t="-2550" b="2550"/>
          <a:stretch/>
        </p:blipFill>
        <p:spPr>
          <a:xfrm>
            <a:off x="0" y="1785"/>
            <a:ext cx="12188825" cy="6856214"/>
          </a:xfrm>
          <a:prstGeom prst="rect">
            <a:avLst/>
          </a:prstGeom>
        </p:spPr>
      </p:pic>
      <p:sp>
        <p:nvSpPr>
          <p:cNvPr id="51" name="Text Placeholder 17"/>
          <p:cNvSpPr>
            <a:spLocks noGrp="1"/>
          </p:cNvSpPr>
          <p:nvPr>
            <p:ph type="body" sz="quarter" idx="13" hasCustomPrompt="1"/>
          </p:nvPr>
        </p:nvSpPr>
        <p:spPr>
          <a:xfrm>
            <a:off x="453614" y="3228950"/>
            <a:ext cx="2148625" cy="498574"/>
          </a:xfrm>
        </p:spPr>
        <p:txBody>
          <a:bodyPr lIns="0" tIns="0" rIns="0" bIns="0" anchor="b">
            <a:noAutofit/>
          </a:bodyPr>
          <a:lstStyle>
            <a:lvl1pPr marL="0" indent="0" algn="ctr">
              <a:buClr>
                <a:schemeClr val="bg1"/>
              </a:buClr>
              <a:buNone/>
              <a:defRPr lang="en-US" sz="1400" b="1" kern="1200" spc="0" dirty="0">
                <a:solidFill>
                  <a:schemeClr val="accent2"/>
                </a:solidFill>
                <a:latin typeface="Salesforce Sans"/>
                <a:ea typeface="+mn-ea"/>
                <a:cs typeface="+mn-cs"/>
              </a:defRPr>
            </a:lvl1pPr>
            <a:lvl2pPr>
              <a:buClr>
                <a:schemeClr val="bg1"/>
              </a:buClr>
              <a:defRPr sz="2000">
                <a:solidFill>
                  <a:schemeClr val="bg1"/>
                </a:solidFill>
              </a:defRPr>
            </a:lvl2pPr>
            <a:lvl3pPr>
              <a:buClr>
                <a:schemeClr val="bg1"/>
              </a:buClr>
              <a:defRPr sz="1800">
                <a:solidFill>
                  <a:schemeClr val="bg1"/>
                </a:solidFill>
              </a:defRPr>
            </a:lvl3pPr>
            <a:lvl4pPr>
              <a:buClr>
                <a:schemeClr val="bg1"/>
              </a:buClr>
              <a:defRPr sz="1600">
                <a:solidFill>
                  <a:schemeClr val="bg1"/>
                </a:solidFill>
              </a:defRPr>
            </a:lvl4pPr>
            <a:lvl5pPr>
              <a:buClr>
                <a:schemeClr val="bg1"/>
              </a:buClr>
              <a:defRPr sz="1600">
                <a:solidFill>
                  <a:schemeClr val="bg1"/>
                </a:solidFill>
              </a:defRPr>
            </a:lvl5pPr>
          </a:lstStyle>
          <a:p>
            <a:pPr lvl="0"/>
            <a:r>
              <a:rPr lang="en-US" dirty="0"/>
              <a:t>Name</a:t>
            </a:r>
          </a:p>
        </p:txBody>
      </p:sp>
      <p:sp>
        <p:nvSpPr>
          <p:cNvPr id="56" name="Text Placeholder 17"/>
          <p:cNvSpPr>
            <a:spLocks noGrp="1"/>
          </p:cNvSpPr>
          <p:nvPr>
            <p:ph type="body" sz="quarter" idx="18" hasCustomPrompt="1"/>
          </p:nvPr>
        </p:nvSpPr>
        <p:spPr>
          <a:xfrm>
            <a:off x="2809073" y="3805431"/>
            <a:ext cx="2071010" cy="850824"/>
          </a:xfrm>
        </p:spPr>
        <p:txBody>
          <a:bodyPr vert="horz" lIns="9144" tIns="0" rIns="0" bIns="0" rtlCol="0" anchor="t">
            <a:noAutofit/>
          </a:bodyPr>
          <a:lstStyle>
            <a:lvl1pPr algn="ctr">
              <a:spcBef>
                <a:spcPts val="600"/>
              </a:spcBef>
              <a:defRPr lang="en-US" sz="1200" spc="0" dirty="0" smtClean="0">
                <a:solidFill>
                  <a:schemeClr val="accent2"/>
                </a:solidFill>
              </a:defRPr>
            </a:lvl1pPr>
            <a:lvl2pPr marL="0" indent="0" algn="ctr">
              <a:buClr>
                <a:schemeClr val="bg1"/>
              </a:buClr>
              <a:buNone/>
              <a:defRPr lang="en-US" sz="1200" spc="0" dirty="0" smtClean="0">
                <a:solidFill>
                  <a:schemeClr val="tx2"/>
                </a:solidFill>
              </a:defRPr>
            </a:lvl2pPr>
            <a:lvl3pPr>
              <a:defRPr lang="en-US" sz="1400" spc="0" dirty="0" smtClean="0">
                <a:solidFill>
                  <a:schemeClr val="bg1"/>
                </a:solidFill>
              </a:defRPr>
            </a:lvl3pPr>
          </a:lstStyle>
          <a:p>
            <a:pPr lvl="0"/>
            <a:r>
              <a:rPr lang="en-US" dirty="0"/>
              <a:t>Title and Email</a:t>
            </a:r>
          </a:p>
        </p:txBody>
      </p:sp>
      <p:sp>
        <p:nvSpPr>
          <p:cNvPr id="57" name="Text Placeholder 17"/>
          <p:cNvSpPr>
            <a:spLocks noGrp="1"/>
          </p:cNvSpPr>
          <p:nvPr>
            <p:ph type="body" sz="quarter" idx="19" hasCustomPrompt="1"/>
          </p:nvPr>
        </p:nvSpPr>
        <p:spPr>
          <a:xfrm>
            <a:off x="5125651" y="3805431"/>
            <a:ext cx="2068626" cy="850824"/>
          </a:xfrm>
        </p:spPr>
        <p:txBody>
          <a:bodyPr vert="horz" lIns="9144" tIns="0" rIns="0" bIns="0" rtlCol="0" anchor="t">
            <a:noAutofit/>
          </a:bodyPr>
          <a:lstStyle>
            <a:lvl1pPr algn="ctr">
              <a:spcBef>
                <a:spcPts val="600"/>
              </a:spcBef>
              <a:defRPr lang="en-US" sz="1200" spc="0" dirty="0" smtClean="0">
                <a:solidFill>
                  <a:schemeClr val="accent2"/>
                </a:solidFill>
              </a:defRPr>
            </a:lvl1pPr>
            <a:lvl2pPr marL="0" indent="0" algn="ctr">
              <a:buClr>
                <a:schemeClr val="bg1"/>
              </a:buClr>
              <a:buNone/>
              <a:defRPr lang="en-US" sz="1200" spc="0" dirty="0" smtClean="0">
                <a:solidFill>
                  <a:schemeClr val="tx2"/>
                </a:solidFill>
              </a:defRPr>
            </a:lvl2pPr>
            <a:lvl3pPr>
              <a:defRPr lang="en-US" sz="1400" spc="0" dirty="0" smtClean="0">
                <a:solidFill>
                  <a:schemeClr val="bg1"/>
                </a:solidFill>
              </a:defRPr>
            </a:lvl3pPr>
          </a:lstStyle>
          <a:p>
            <a:pPr lvl="0"/>
            <a:r>
              <a:rPr lang="en-US" dirty="0"/>
              <a:t>Title and Email</a:t>
            </a:r>
          </a:p>
        </p:txBody>
      </p:sp>
      <p:sp>
        <p:nvSpPr>
          <p:cNvPr id="59" name="Text Placeholder 17"/>
          <p:cNvSpPr>
            <a:spLocks noGrp="1"/>
          </p:cNvSpPr>
          <p:nvPr>
            <p:ph type="body" sz="quarter" idx="21" hasCustomPrompt="1"/>
          </p:nvPr>
        </p:nvSpPr>
        <p:spPr>
          <a:xfrm>
            <a:off x="2779336" y="3228950"/>
            <a:ext cx="2148625" cy="498574"/>
          </a:xfrm>
        </p:spPr>
        <p:txBody>
          <a:bodyPr lIns="0" tIns="0" rIns="0" bIns="0" anchor="b">
            <a:noAutofit/>
          </a:bodyPr>
          <a:lstStyle>
            <a:lvl1pPr marL="0" indent="0" algn="ctr">
              <a:buClr>
                <a:schemeClr val="bg1"/>
              </a:buClr>
              <a:buNone/>
              <a:defRPr lang="en-US" sz="1400" b="1" kern="1200" spc="0" dirty="0">
                <a:solidFill>
                  <a:schemeClr val="accent2"/>
                </a:solidFill>
                <a:latin typeface="Salesforce Sans"/>
                <a:ea typeface="+mn-ea"/>
                <a:cs typeface="+mn-cs"/>
              </a:defRPr>
            </a:lvl1pPr>
            <a:lvl2pPr>
              <a:buClr>
                <a:schemeClr val="bg1"/>
              </a:buClr>
              <a:defRPr sz="2000">
                <a:solidFill>
                  <a:schemeClr val="bg1"/>
                </a:solidFill>
              </a:defRPr>
            </a:lvl2pPr>
            <a:lvl3pPr>
              <a:buClr>
                <a:schemeClr val="bg1"/>
              </a:buClr>
              <a:defRPr sz="1800">
                <a:solidFill>
                  <a:schemeClr val="bg1"/>
                </a:solidFill>
              </a:defRPr>
            </a:lvl3pPr>
            <a:lvl4pPr>
              <a:buClr>
                <a:schemeClr val="bg1"/>
              </a:buClr>
              <a:defRPr sz="1600">
                <a:solidFill>
                  <a:schemeClr val="bg1"/>
                </a:solidFill>
              </a:defRPr>
            </a:lvl4pPr>
            <a:lvl5pPr>
              <a:buClr>
                <a:schemeClr val="bg1"/>
              </a:buClr>
              <a:defRPr sz="1600">
                <a:solidFill>
                  <a:schemeClr val="bg1"/>
                </a:solidFill>
              </a:defRPr>
            </a:lvl5pPr>
          </a:lstStyle>
          <a:p>
            <a:pPr lvl="0"/>
            <a:r>
              <a:rPr lang="en-US" dirty="0"/>
              <a:t>Name</a:t>
            </a:r>
          </a:p>
        </p:txBody>
      </p:sp>
      <p:sp>
        <p:nvSpPr>
          <p:cNvPr id="60" name="Text Placeholder 17"/>
          <p:cNvSpPr>
            <a:spLocks noGrp="1"/>
          </p:cNvSpPr>
          <p:nvPr>
            <p:ph type="body" sz="quarter" idx="22" hasCustomPrompt="1"/>
          </p:nvPr>
        </p:nvSpPr>
        <p:spPr>
          <a:xfrm>
            <a:off x="5083105" y="3228950"/>
            <a:ext cx="2148625" cy="498574"/>
          </a:xfrm>
        </p:spPr>
        <p:txBody>
          <a:bodyPr lIns="0" tIns="0" rIns="0" bIns="0" anchor="b">
            <a:noAutofit/>
          </a:bodyPr>
          <a:lstStyle>
            <a:lvl1pPr marL="0" indent="0" algn="ctr">
              <a:buClr>
                <a:schemeClr val="bg1"/>
              </a:buClr>
              <a:buNone/>
              <a:defRPr lang="en-US" sz="1400" b="1" kern="1200" spc="0" dirty="0">
                <a:solidFill>
                  <a:schemeClr val="accent2"/>
                </a:solidFill>
                <a:latin typeface="Salesforce Sans"/>
                <a:ea typeface="+mn-ea"/>
                <a:cs typeface="+mn-cs"/>
              </a:defRPr>
            </a:lvl1pPr>
            <a:lvl2pPr>
              <a:buClr>
                <a:schemeClr val="bg1"/>
              </a:buClr>
              <a:defRPr sz="2000">
                <a:solidFill>
                  <a:schemeClr val="bg1"/>
                </a:solidFill>
              </a:defRPr>
            </a:lvl2pPr>
            <a:lvl3pPr>
              <a:buClr>
                <a:schemeClr val="bg1"/>
              </a:buClr>
              <a:defRPr sz="1800">
                <a:solidFill>
                  <a:schemeClr val="bg1"/>
                </a:solidFill>
              </a:defRPr>
            </a:lvl3pPr>
            <a:lvl4pPr>
              <a:buClr>
                <a:schemeClr val="bg1"/>
              </a:buClr>
              <a:defRPr sz="1600">
                <a:solidFill>
                  <a:schemeClr val="bg1"/>
                </a:solidFill>
              </a:defRPr>
            </a:lvl4pPr>
            <a:lvl5pPr>
              <a:buClr>
                <a:schemeClr val="bg1"/>
              </a:buClr>
              <a:defRPr sz="1600">
                <a:solidFill>
                  <a:schemeClr val="bg1"/>
                </a:solidFill>
              </a:defRPr>
            </a:lvl5pPr>
          </a:lstStyle>
          <a:p>
            <a:pPr lvl="0"/>
            <a:r>
              <a:rPr lang="en-US" dirty="0"/>
              <a:t>Name</a:t>
            </a:r>
          </a:p>
        </p:txBody>
      </p:sp>
      <p:sp>
        <p:nvSpPr>
          <p:cNvPr id="62" name="Picture Placeholder 4"/>
          <p:cNvSpPr>
            <a:spLocks noGrp="1"/>
          </p:cNvSpPr>
          <p:nvPr>
            <p:ph type="pic" sz="quarter" idx="24"/>
          </p:nvPr>
        </p:nvSpPr>
        <p:spPr>
          <a:xfrm>
            <a:off x="686951" y="1553040"/>
            <a:ext cx="1681950" cy="1678453"/>
          </a:xfrm>
          <a:prstGeom prst="ellipse">
            <a:avLst/>
          </a:prstGeom>
          <a:solidFill>
            <a:schemeClr val="bg2"/>
          </a:solidFill>
          <a:ln w="38100" cmpd="sng">
            <a:solidFill>
              <a:schemeClr val="tx2"/>
            </a:solidFill>
          </a:ln>
        </p:spPr>
        <p:txBody>
          <a:bodyPr anchor="ctr"/>
          <a:lstStyle>
            <a:lvl1pPr marL="0" indent="0" algn="ctr">
              <a:buNone/>
              <a:defRPr sz="1200" spc="0">
                <a:solidFill>
                  <a:schemeClr val="bg1"/>
                </a:solidFill>
              </a:defRPr>
            </a:lvl1pPr>
          </a:lstStyle>
          <a:p>
            <a:r>
              <a:rPr lang="en-US" dirty="0"/>
              <a:t>Click icon to add picture</a:t>
            </a:r>
          </a:p>
        </p:txBody>
      </p:sp>
      <p:sp>
        <p:nvSpPr>
          <p:cNvPr id="63" name="Picture Placeholder 4"/>
          <p:cNvSpPr>
            <a:spLocks noGrp="1"/>
          </p:cNvSpPr>
          <p:nvPr>
            <p:ph type="pic" sz="quarter" idx="25"/>
          </p:nvPr>
        </p:nvSpPr>
        <p:spPr>
          <a:xfrm>
            <a:off x="3005815" y="1553040"/>
            <a:ext cx="1681950" cy="1678453"/>
          </a:xfrm>
          <a:prstGeom prst="ellipse">
            <a:avLst/>
          </a:prstGeom>
          <a:solidFill>
            <a:schemeClr val="bg2"/>
          </a:solidFill>
          <a:ln w="38100" cmpd="sng">
            <a:solidFill>
              <a:schemeClr val="tx2"/>
            </a:solidFill>
          </a:ln>
        </p:spPr>
        <p:txBody>
          <a:bodyPr anchor="ctr"/>
          <a:lstStyle>
            <a:lvl1pPr marL="0" indent="0" algn="ctr">
              <a:buNone/>
              <a:defRPr sz="1200" spc="0">
                <a:solidFill>
                  <a:schemeClr val="bg1"/>
                </a:solidFill>
              </a:defRPr>
            </a:lvl1pPr>
          </a:lstStyle>
          <a:p>
            <a:r>
              <a:rPr lang="en-US" dirty="0"/>
              <a:t>Click icon to add picture</a:t>
            </a:r>
          </a:p>
        </p:txBody>
      </p:sp>
      <p:sp>
        <p:nvSpPr>
          <p:cNvPr id="64" name="Picture Placeholder 4"/>
          <p:cNvSpPr>
            <a:spLocks noGrp="1"/>
          </p:cNvSpPr>
          <p:nvPr>
            <p:ph type="pic" sz="quarter" idx="26"/>
          </p:nvPr>
        </p:nvSpPr>
        <p:spPr>
          <a:xfrm>
            <a:off x="5285453" y="1553040"/>
            <a:ext cx="1681950" cy="1678453"/>
          </a:xfrm>
          <a:prstGeom prst="ellipse">
            <a:avLst/>
          </a:prstGeom>
          <a:solidFill>
            <a:schemeClr val="bg2"/>
          </a:solidFill>
          <a:ln w="38100" cmpd="sng">
            <a:solidFill>
              <a:schemeClr val="tx2"/>
            </a:solidFill>
          </a:ln>
        </p:spPr>
        <p:txBody>
          <a:bodyPr anchor="ctr"/>
          <a:lstStyle>
            <a:lvl1pPr marL="0" indent="0" algn="ctr">
              <a:buNone/>
              <a:defRPr sz="1200" spc="0">
                <a:solidFill>
                  <a:schemeClr val="bg1"/>
                </a:solidFill>
              </a:defRPr>
            </a:lvl1pPr>
          </a:lstStyle>
          <a:p>
            <a:r>
              <a:rPr lang="en-US" dirty="0"/>
              <a:t>Click icon to add picture</a:t>
            </a:r>
          </a:p>
        </p:txBody>
      </p:sp>
      <p:sp>
        <p:nvSpPr>
          <p:cNvPr id="4" name="Text Placeholder 3"/>
          <p:cNvSpPr>
            <a:spLocks noGrp="1"/>
          </p:cNvSpPr>
          <p:nvPr>
            <p:ph type="body" sz="quarter" idx="28" hasCustomPrompt="1"/>
          </p:nvPr>
        </p:nvSpPr>
        <p:spPr>
          <a:xfrm>
            <a:off x="492347" y="3805431"/>
            <a:ext cx="2071158" cy="850824"/>
          </a:xfrm>
        </p:spPr>
        <p:txBody>
          <a:bodyPr lIns="9144" anchor="t"/>
          <a:lstStyle>
            <a:lvl1pPr algn="ctr">
              <a:spcBef>
                <a:spcPts val="600"/>
              </a:spcBef>
              <a:defRPr sz="1200" spc="0" baseline="0">
                <a:solidFill>
                  <a:schemeClr val="accent2"/>
                </a:solidFill>
              </a:defRPr>
            </a:lvl1pPr>
            <a:lvl2pPr marL="0" indent="0" algn="ctr">
              <a:buClr>
                <a:schemeClr val="bg1"/>
              </a:buClr>
              <a:buNone/>
              <a:defRPr sz="1200" spc="0">
                <a:solidFill>
                  <a:schemeClr val="tx2"/>
                </a:solidFill>
              </a:defRPr>
            </a:lvl2pPr>
            <a:lvl3pPr marL="228600" indent="-6350">
              <a:buNone/>
              <a:defRPr sz="1400" spc="0" baseline="0">
                <a:solidFill>
                  <a:schemeClr val="bg1"/>
                </a:solidFill>
              </a:defRPr>
            </a:lvl3pPr>
            <a:lvl4pPr marL="228600" indent="-1588">
              <a:buNone/>
              <a:defRPr lang="en-US" sz="1800" kern="1200" spc="-50" baseline="0" dirty="0" smtClean="0">
                <a:solidFill>
                  <a:schemeClr val="tx2"/>
                </a:solidFill>
                <a:latin typeface="+mn-lt"/>
                <a:ea typeface="+mn-ea"/>
                <a:cs typeface="+mn-cs"/>
              </a:defRPr>
            </a:lvl4pPr>
          </a:lstStyle>
          <a:p>
            <a:pPr lvl="0"/>
            <a:r>
              <a:rPr lang="en-US" dirty="0"/>
              <a:t>Title and Email</a:t>
            </a:r>
          </a:p>
        </p:txBody>
      </p:sp>
      <p:sp>
        <p:nvSpPr>
          <p:cNvPr id="2" name="Title 1"/>
          <p:cNvSpPr>
            <a:spLocks noGrp="1"/>
          </p:cNvSpPr>
          <p:nvPr>
            <p:ph type="title" hasCustomPrompt="1"/>
          </p:nvPr>
        </p:nvSpPr>
        <p:spPr>
          <a:xfrm>
            <a:off x="571503" y="54755"/>
            <a:ext cx="11045825" cy="990600"/>
          </a:xfrm>
        </p:spPr>
        <p:txBody>
          <a:bodyPr/>
          <a:lstStyle>
            <a:lvl1pPr>
              <a:defRPr baseline="0">
                <a:solidFill>
                  <a:schemeClr val="tx1"/>
                </a:solidFill>
              </a:defRPr>
            </a:lvl1pPr>
          </a:lstStyle>
          <a:p>
            <a:r>
              <a:rPr lang="en-US" dirty="0"/>
              <a:t>Chapter or Panelist Slide Title </a:t>
            </a:r>
            <a:r>
              <a:rPr lang="mr-IN" dirty="0"/>
              <a:t>–</a:t>
            </a:r>
            <a:r>
              <a:rPr lang="en-US" dirty="0"/>
              <a:t> 5 People</a:t>
            </a:r>
          </a:p>
        </p:txBody>
      </p:sp>
      <p:sp>
        <p:nvSpPr>
          <p:cNvPr id="15" name="Text Placeholder 17"/>
          <p:cNvSpPr>
            <a:spLocks noGrp="1"/>
          </p:cNvSpPr>
          <p:nvPr>
            <p:ph type="body" sz="quarter" idx="29" hasCustomPrompt="1"/>
          </p:nvPr>
        </p:nvSpPr>
        <p:spPr>
          <a:xfrm>
            <a:off x="7439845" y="3805431"/>
            <a:ext cx="2071010" cy="850824"/>
          </a:xfrm>
        </p:spPr>
        <p:txBody>
          <a:bodyPr vert="horz" lIns="9144" tIns="0" rIns="0" bIns="0" rtlCol="0" anchor="t">
            <a:noAutofit/>
          </a:bodyPr>
          <a:lstStyle>
            <a:lvl1pPr algn="ctr">
              <a:spcBef>
                <a:spcPts val="600"/>
              </a:spcBef>
              <a:defRPr lang="en-US" sz="1200" spc="0" dirty="0" smtClean="0">
                <a:solidFill>
                  <a:schemeClr val="accent2"/>
                </a:solidFill>
              </a:defRPr>
            </a:lvl1pPr>
            <a:lvl2pPr marL="0" indent="0" algn="ctr">
              <a:buClr>
                <a:schemeClr val="bg1"/>
              </a:buClr>
              <a:buNone/>
              <a:defRPr lang="en-US" sz="1200" spc="0" dirty="0" smtClean="0">
                <a:solidFill>
                  <a:schemeClr val="tx2"/>
                </a:solidFill>
              </a:defRPr>
            </a:lvl2pPr>
            <a:lvl3pPr>
              <a:defRPr lang="en-US" sz="1400" spc="0" dirty="0" smtClean="0">
                <a:solidFill>
                  <a:schemeClr val="bg1"/>
                </a:solidFill>
              </a:defRPr>
            </a:lvl3pPr>
          </a:lstStyle>
          <a:p>
            <a:pPr lvl="0"/>
            <a:r>
              <a:rPr lang="en-US" dirty="0"/>
              <a:t>Title and Email</a:t>
            </a:r>
          </a:p>
        </p:txBody>
      </p:sp>
      <p:sp>
        <p:nvSpPr>
          <p:cNvPr id="17" name="Text Placeholder 17"/>
          <p:cNvSpPr>
            <a:spLocks noGrp="1"/>
          </p:cNvSpPr>
          <p:nvPr>
            <p:ph type="body" sz="quarter" idx="30" hasCustomPrompt="1"/>
          </p:nvPr>
        </p:nvSpPr>
        <p:spPr>
          <a:xfrm>
            <a:off x="9756422" y="3805431"/>
            <a:ext cx="2068626" cy="850824"/>
          </a:xfrm>
        </p:spPr>
        <p:txBody>
          <a:bodyPr vert="horz" lIns="9144" tIns="0" rIns="0" bIns="0" rtlCol="0" anchor="t">
            <a:noAutofit/>
          </a:bodyPr>
          <a:lstStyle>
            <a:lvl1pPr algn="ctr">
              <a:spcBef>
                <a:spcPts val="600"/>
              </a:spcBef>
              <a:defRPr lang="en-US" sz="1200" spc="0" dirty="0" smtClean="0">
                <a:solidFill>
                  <a:schemeClr val="accent2"/>
                </a:solidFill>
              </a:defRPr>
            </a:lvl1pPr>
            <a:lvl2pPr marL="0" indent="0" algn="ctr">
              <a:buClr>
                <a:schemeClr val="bg1"/>
              </a:buClr>
              <a:buNone/>
              <a:defRPr lang="en-US" sz="1200" spc="0" dirty="0" smtClean="0">
                <a:solidFill>
                  <a:schemeClr val="tx2"/>
                </a:solidFill>
              </a:defRPr>
            </a:lvl2pPr>
            <a:lvl3pPr>
              <a:defRPr lang="en-US" sz="1400" spc="0" dirty="0" smtClean="0">
                <a:solidFill>
                  <a:schemeClr val="bg1"/>
                </a:solidFill>
              </a:defRPr>
            </a:lvl3pPr>
          </a:lstStyle>
          <a:p>
            <a:pPr lvl="0"/>
            <a:r>
              <a:rPr lang="en-US" dirty="0"/>
              <a:t>Title and Email</a:t>
            </a:r>
          </a:p>
        </p:txBody>
      </p:sp>
      <p:sp>
        <p:nvSpPr>
          <p:cNvPr id="18" name="Text Placeholder 17"/>
          <p:cNvSpPr>
            <a:spLocks noGrp="1"/>
          </p:cNvSpPr>
          <p:nvPr>
            <p:ph type="body" sz="quarter" idx="31" hasCustomPrompt="1"/>
          </p:nvPr>
        </p:nvSpPr>
        <p:spPr>
          <a:xfrm>
            <a:off x="7399764" y="3228950"/>
            <a:ext cx="2148625" cy="498574"/>
          </a:xfrm>
        </p:spPr>
        <p:txBody>
          <a:bodyPr lIns="0" tIns="0" rIns="0" bIns="0" anchor="b">
            <a:noAutofit/>
          </a:bodyPr>
          <a:lstStyle>
            <a:lvl1pPr marL="0" indent="0" algn="ctr">
              <a:buClr>
                <a:schemeClr val="bg1"/>
              </a:buClr>
              <a:buNone/>
              <a:defRPr lang="en-US" sz="1400" b="1" kern="1200" spc="0" dirty="0">
                <a:solidFill>
                  <a:schemeClr val="accent2"/>
                </a:solidFill>
                <a:latin typeface="Salesforce Sans"/>
                <a:ea typeface="+mn-ea"/>
                <a:cs typeface="+mn-cs"/>
              </a:defRPr>
            </a:lvl1pPr>
            <a:lvl2pPr>
              <a:buClr>
                <a:schemeClr val="bg1"/>
              </a:buClr>
              <a:defRPr sz="2000">
                <a:solidFill>
                  <a:schemeClr val="bg1"/>
                </a:solidFill>
              </a:defRPr>
            </a:lvl2pPr>
            <a:lvl3pPr>
              <a:buClr>
                <a:schemeClr val="bg1"/>
              </a:buClr>
              <a:defRPr sz="1800">
                <a:solidFill>
                  <a:schemeClr val="bg1"/>
                </a:solidFill>
              </a:defRPr>
            </a:lvl3pPr>
            <a:lvl4pPr>
              <a:buClr>
                <a:schemeClr val="bg1"/>
              </a:buClr>
              <a:defRPr sz="1600">
                <a:solidFill>
                  <a:schemeClr val="bg1"/>
                </a:solidFill>
              </a:defRPr>
            </a:lvl4pPr>
            <a:lvl5pPr>
              <a:buClr>
                <a:schemeClr val="bg1"/>
              </a:buClr>
              <a:defRPr sz="1600">
                <a:solidFill>
                  <a:schemeClr val="bg1"/>
                </a:solidFill>
              </a:defRPr>
            </a:lvl5pPr>
          </a:lstStyle>
          <a:p>
            <a:pPr lvl="0"/>
            <a:r>
              <a:rPr lang="en-US" dirty="0"/>
              <a:t>Name</a:t>
            </a:r>
          </a:p>
        </p:txBody>
      </p:sp>
      <p:sp>
        <p:nvSpPr>
          <p:cNvPr id="19" name="Text Placeholder 17"/>
          <p:cNvSpPr>
            <a:spLocks noGrp="1"/>
          </p:cNvSpPr>
          <p:nvPr>
            <p:ph type="body" sz="quarter" idx="32" hasCustomPrompt="1"/>
          </p:nvPr>
        </p:nvSpPr>
        <p:spPr>
          <a:xfrm>
            <a:off x="9716423" y="3228950"/>
            <a:ext cx="2148625" cy="498574"/>
          </a:xfrm>
        </p:spPr>
        <p:txBody>
          <a:bodyPr lIns="0" tIns="0" rIns="0" bIns="0" anchor="b">
            <a:noAutofit/>
          </a:bodyPr>
          <a:lstStyle>
            <a:lvl1pPr marL="0" indent="0" algn="ctr">
              <a:buClr>
                <a:schemeClr val="bg1"/>
              </a:buClr>
              <a:buNone/>
              <a:defRPr lang="en-US" sz="1400" b="1" kern="1200" spc="0" dirty="0">
                <a:solidFill>
                  <a:schemeClr val="accent2"/>
                </a:solidFill>
                <a:latin typeface="Salesforce Sans"/>
                <a:ea typeface="+mn-ea"/>
                <a:cs typeface="+mn-cs"/>
              </a:defRPr>
            </a:lvl1pPr>
            <a:lvl2pPr>
              <a:buClr>
                <a:schemeClr val="bg1"/>
              </a:buClr>
              <a:defRPr sz="2000">
                <a:solidFill>
                  <a:schemeClr val="bg1"/>
                </a:solidFill>
              </a:defRPr>
            </a:lvl2pPr>
            <a:lvl3pPr>
              <a:buClr>
                <a:schemeClr val="bg1"/>
              </a:buClr>
              <a:defRPr sz="1800">
                <a:solidFill>
                  <a:schemeClr val="bg1"/>
                </a:solidFill>
              </a:defRPr>
            </a:lvl3pPr>
            <a:lvl4pPr>
              <a:buClr>
                <a:schemeClr val="bg1"/>
              </a:buClr>
              <a:defRPr sz="1600">
                <a:solidFill>
                  <a:schemeClr val="bg1"/>
                </a:solidFill>
              </a:defRPr>
            </a:lvl4pPr>
            <a:lvl5pPr>
              <a:buClr>
                <a:schemeClr val="bg1"/>
              </a:buClr>
              <a:defRPr sz="1600">
                <a:solidFill>
                  <a:schemeClr val="bg1"/>
                </a:solidFill>
              </a:defRPr>
            </a:lvl5pPr>
          </a:lstStyle>
          <a:p>
            <a:pPr lvl="0"/>
            <a:r>
              <a:rPr lang="en-US" dirty="0"/>
              <a:t>Name</a:t>
            </a:r>
          </a:p>
        </p:txBody>
      </p:sp>
      <p:sp>
        <p:nvSpPr>
          <p:cNvPr id="20" name="Picture Placeholder 4"/>
          <p:cNvSpPr>
            <a:spLocks noGrp="1"/>
          </p:cNvSpPr>
          <p:nvPr>
            <p:ph type="pic" sz="quarter" idx="33"/>
          </p:nvPr>
        </p:nvSpPr>
        <p:spPr>
          <a:xfrm>
            <a:off x="7595254" y="1553040"/>
            <a:ext cx="1681950" cy="1678453"/>
          </a:xfrm>
          <a:prstGeom prst="ellipse">
            <a:avLst/>
          </a:prstGeom>
          <a:solidFill>
            <a:schemeClr val="bg2"/>
          </a:solidFill>
          <a:ln w="38100" cmpd="sng">
            <a:solidFill>
              <a:schemeClr val="tx2"/>
            </a:solidFill>
          </a:ln>
        </p:spPr>
        <p:txBody>
          <a:bodyPr anchor="ctr"/>
          <a:lstStyle>
            <a:lvl1pPr marL="0" indent="0" algn="ctr">
              <a:buNone/>
              <a:defRPr sz="1200" spc="0">
                <a:solidFill>
                  <a:schemeClr val="bg1"/>
                </a:solidFill>
              </a:defRPr>
            </a:lvl1pPr>
          </a:lstStyle>
          <a:p>
            <a:r>
              <a:rPr lang="en-US" dirty="0"/>
              <a:t>Click icon to add picture</a:t>
            </a:r>
          </a:p>
        </p:txBody>
      </p:sp>
      <p:sp>
        <p:nvSpPr>
          <p:cNvPr id="21" name="Picture Placeholder 4"/>
          <p:cNvSpPr>
            <a:spLocks noGrp="1"/>
          </p:cNvSpPr>
          <p:nvPr>
            <p:ph type="pic" sz="quarter" idx="34"/>
          </p:nvPr>
        </p:nvSpPr>
        <p:spPr>
          <a:xfrm>
            <a:off x="9918771" y="1553040"/>
            <a:ext cx="1681950" cy="1678453"/>
          </a:xfrm>
          <a:prstGeom prst="ellipse">
            <a:avLst/>
          </a:prstGeom>
          <a:solidFill>
            <a:schemeClr val="bg2"/>
          </a:solidFill>
          <a:ln w="38100" cmpd="sng">
            <a:solidFill>
              <a:schemeClr val="tx2"/>
            </a:solidFill>
          </a:ln>
        </p:spPr>
        <p:txBody>
          <a:bodyPr anchor="ctr"/>
          <a:lstStyle>
            <a:lvl1pPr marL="0" indent="0" algn="ctr">
              <a:buNone/>
              <a:defRPr sz="1200" spc="0">
                <a:solidFill>
                  <a:schemeClr val="bg1"/>
                </a:solidFill>
              </a:defRPr>
            </a:lvl1pPr>
          </a:lstStyle>
          <a:p>
            <a:r>
              <a:rPr lang="en-US" dirty="0"/>
              <a:t>Click icon to add picture</a:t>
            </a:r>
          </a:p>
        </p:txBody>
      </p:sp>
      <p:pic>
        <p:nvPicPr>
          <p:cNvPr id="24" name="pasted-image.pdf" descr="pasted-image.pdf"/>
          <p:cNvPicPr>
            <a:picLocks noChangeAspect="1"/>
          </p:cNvPicPr>
          <p:nvPr userDrawn="1"/>
        </p:nvPicPr>
        <p:blipFill>
          <a:blip r:embed="rId3"/>
          <a:stretch>
            <a:fillRect/>
          </a:stretch>
        </p:blipFill>
        <p:spPr>
          <a:xfrm>
            <a:off x="11030573" y="565459"/>
            <a:ext cx="635734" cy="445095"/>
          </a:xfrm>
          <a:prstGeom prst="rect">
            <a:avLst/>
          </a:prstGeom>
          <a:ln w="12700">
            <a:miter lim="400000"/>
          </a:ln>
        </p:spPr>
      </p:pic>
    </p:spTree>
    <p:extLst>
      <p:ext uri="{BB962C8B-B14F-4D97-AF65-F5344CB8AC3E}">
        <p14:creationId xmlns:p14="http://schemas.microsoft.com/office/powerpoint/2010/main" val="790050893"/>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Seque Slide - A">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1" cy="6858000"/>
          </a:xfrm>
          <a:prstGeom prst="rect">
            <a:avLst/>
          </a:prstGeom>
        </p:spPr>
      </p:pic>
      <p:sp>
        <p:nvSpPr>
          <p:cNvPr id="9" name="Title 1"/>
          <p:cNvSpPr>
            <a:spLocks noGrp="1"/>
          </p:cNvSpPr>
          <p:nvPr userDrawn="1">
            <p:ph type="ctrTitle" hasCustomPrompt="1"/>
          </p:nvPr>
        </p:nvSpPr>
        <p:spPr>
          <a:xfrm>
            <a:off x="578442" y="1804387"/>
            <a:ext cx="7165850" cy="1115728"/>
          </a:xfrm>
          <a:noFill/>
          <a:ln>
            <a:noFill/>
          </a:ln>
        </p:spPr>
        <p:txBody>
          <a:bodyPr vert="horz" wrap="square" lIns="0" tIns="0" rIns="0" bIns="0" numCol="1" anchor="b" anchorCtr="0" compatLnSpc="1">
            <a:prstTxWarp prst="textNoShape">
              <a:avLst/>
            </a:prstTxWarp>
            <a:noAutofit/>
          </a:bodyPr>
          <a:lstStyle>
            <a:lvl1pPr>
              <a:defRPr lang="en-US" sz="4000" b="0" spc="0" dirty="0">
                <a:solidFill>
                  <a:schemeClr val="bg1"/>
                </a:solidFill>
                <a:latin typeface="Salesforce Sans" charset="0"/>
                <a:ea typeface="Salesforce Sans" charset="0"/>
                <a:cs typeface="Salesforce Sans" charset="0"/>
              </a:defRPr>
            </a:lvl1pPr>
          </a:lstStyle>
          <a:p>
            <a:pPr lvl="0">
              <a:lnSpc>
                <a:spcPct val="90000"/>
              </a:lnSpc>
            </a:pPr>
            <a:r>
              <a:rPr lang="en-US" dirty="0"/>
              <a:t>Segue Title</a:t>
            </a:r>
          </a:p>
        </p:txBody>
      </p:sp>
      <p:sp>
        <p:nvSpPr>
          <p:cNvPr id="6" name="Text Placeholder 2"/>
          <p:cNvSpPr>
            <a:spLocks noGrp="1"/>
          </p:cNvSpPr>
          <p:nvPr userDrawn="1">
            <p:ph type="body" idx="11"/>
          </p:nvPr>
        </p:nvSpPr>
        <p:spPr>
          <a:xfrm>
            <a:off x="578442" y="2988388"/>
            <a:ext cx="7165850" cy="927386"/>
          </a:xfrm>
          <a:noFill/>
          <a:ln>
            <a:noFill/>
          </a:ln>
        </p:spPr>
        <p:txBody>
          <a:bodyPr vert="horz" wrap="square" lIns="0" tIns="0" rIns="0" bIns="0" numCol="1" anchor="t" anchorCtr="0" compatLnSpc="1">
            <a:prstTxWarp prst="textNoShape">
              <a:avLst/>
            </a:prstTxWarp>
          </a:bodyPr>
          <a:lstStyle>
            <a:lvl1pPr>
              <a:defRPr lang="en-US" sz="2200" b="0" i="0" dirty="0">
                <a:solidFill>
                  <a:schemeClr val="bg1"/>
                </a:solidFill>
                <a:latin typeface="Salesforce Sans Light" charset="0"/>
                <a:ea typeface="Salesforce Sans Light" charset="0"/>
                <a:cs typeface="Salesforce Sans Light" charset="0"/>
              </a:defRPr>
            </a:lvl1pPr>
          </a:lstStyle>
          <a:p>
            <a:pPr marL="0" lvl="0" indent="0">
              <a:lnSpc>
                <a:spcPct val="100000"/>
              </a:lnSpc>
              <a:spcBef>
                <a:spcPts val="0"/>
              </a:spcBef>
              <a:spcAft>
                <a:spcPts val="0"/>
              </a:spcAft>
              <a:buNone/>
            </a:pPr>
            <a:r>
              <a:rPr lang="en-US" dirty="0"/>
              <a:t>Click to edit Master text styles</a:t>
            </a:r>
          </a:p>
        </p:txBody>
      </p:sp>
      <p:pic>
        <p:nvPicPr>
          <p:cNvPr id="10" name="pasted-image.pdf" descr="pasted-image.pdf"/>
          <p:cNvPicPr>
            <a:picLocks noChangeAspect="1"/>
          </p:cNvPicPr>
          <p:nvPr userDrawn="1"/>
        </p:nvPicPr>
        <p:blipFill>
          <a:blip r:embed="rId3"/>
          <a:stretch>
            <a:fillRect/>
          </a:stretch>
        </p:blipFill>
        <p:spPr>
          <a:xfrm>
            <a:off x="11030573" y="565459"/>
            <a:ext cx="635734" cy="445095"/>
          </a:xfrm>
          <a:prstGeom prst="rect">
            <a:avLst/>
          </a:prstGeom>
          <a:ln w="12700">
            <a:miter lim="400000"/>
          </a:ln>
        </p:spPr>
      </p:pic>
    </p:spTree>
    <p:extLst>
      <p:ext uri="{BB962C8B-B14F-4D97-AF65-F5344CB8AC3E}">
        <p14:creationId xmlns:p14="http://schemas.microsoft.com/office/powerpoint/2010/main" val="1346973459"/>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Seque Slide - B">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l="2290" t="1027" b="-1016"/>
          <a:stretch/>
        </p:blipFill>
        <p:spPr>
          <a:xfrm>
            <a:off x="-1" y="0"/>
            <a:ext cx="12188825" cy="6934794"/>
          </a:xfrm>
          <a:prstGeom prst="rect">
            <a:avLst/>
          </a:prstGeom>
        </p:spPr>
      </p:pic>
      <p:sp>
        <p:nvSpPr>
          <p:cNvPr id="9" name="Title 1"/>
          <p:cNvSpPr>
            <a:spLocks noGrp="1"/>
          </p:cNvSpPr>
          <p:nvPr userDrawn="1">
            <p:ph type="ctrTitle" hasCustomPrompt="1"/>
          </p:nvPr>
        </p:nvSpPr>
        <p:spPr>
          <a:xfrm>
            <a:off x="578442" y="1804672"/>
            <a:ext cx="7165850" cy="1115728"/>
          </a:xfrm>
          <a:noFill/>
          <a:ln>
            <a:noFill/>
          </a:ln>
        </p:spPr>
        <p:txBody>
          <a:bodyPr vert="horz" wrap="square" lIns="0" tIns="0" rIns="0" bIns="0" numCol="1" anchor="b" anchorCtr="0" compatLnSpc="1">
            <a:prstTxWarp prst="textNoShape">
              <a:avLst/>
            </a:prstTxWarp>
            <a:noAutofit/>
          </a:bodyPr>
          <a:lstStyle>
            <a:lvl1pPr>
              <a:defRPr lang="en-US" sz="4000" b="0" spc="0" dirty="0">
                <a:solidFill>
                  <a:schemeClr val="bg1"/>
                </a:solidFill>
                <a:latin typeface="Salesforce Sans" charset="0"/>
                <a:ea typeface="Salesforce Sans" charset="0"/>
                <a:cs typeface="Salesforce Sans" charset="0"/>
              </a:defRPr>
            </a:lvl1pPr>
          </a:lstStyle>
          <a:p>
            <a:pPr lvl="0">
              <a:lnSpc>
                <a:spcPct val="90000"/>
              </a:lnSpc>
            </a:pPr>
            <a:r>
              <a:rPr lang="en-US" dirty="0"/>
              <a:t>Segue Title</a:t>
            </a:r>
          </a:p>
        </p:txBody>
      </p:sp>
      <p:sp>
        <p:nvSpPr>
          <p:cNvPr id="6" name="Text Placeholder 2"/>
          <p:cNvSpPr>
            <a:spLocks noGrp="1"/>
          </p:cNvSpPr>
          <p:nvPr userDrawn="1">
            <p:ph type="body" idx="11"/>
          </p:nvPr>
        </p:nvSpPr>
        <p:spPr>
          <a:xfrm>
            <a:off x="578442" y="2995939"/>
            <a:ext cx="7165850" cy="927386"/>
          </a:xfrm>
          <a:noFill/>
          <a:ln>
            <a:noFill/>
          </a:ln>
        </p:spPr>
        <p:txBody>
          <a:bodyPr vert="horz" wrap="square" lIns="0" tIns="0" rIns="0" bIns="0" numCol="1" anchor="t" anchorCtr="0" compatLnSpc="1">
            <a:prstTxWarp prst="textNoShape">
              <a:avLst/>
            </a:prstTxWarp>
          </a:bodyPr>
          <a:lstStyle>
            <a:lvl1pPr>
              <a:defRPr lang="en-US" sz="2200" b="0" i="0" dirty="0">
                <a:solidFill>
                  <a:schemeClr val="bg1"/>
                </a:solidFill>
                <a:latin typeface="Salesforce Sans Light" charset="0"/>
                <a:ea typeface="Salesforce Sans Light" charset="0"/>
                <a:cs typeface="Salesforce Sans Light" charset="0"/>
              </a:defRPr>
            </a:lvl1pPr>
          </a:lstStyle>
          <a:p>
            <a:pPr marL="0" lvl="0" indent="0">
              <a:lnSpc>
                <a:spcPct val="100000"/>
              </a:lnSpc>
              <a:spcBef>
                <a:spcPts val="0"/>
              </a:spcBef>
              <a:spcAft>
                <a:spcPts val="0"/>
              </a:spcAft>
              <a:buNone/>
            </a:pPr>
            <a:r>
              <a:rPr lang="en-US" dirty="0"/>
              <a:t>Click to edit Master text styles</a:t>
            </a:r>
          </a:p>
        </p:txBody>
      </p:sp>
      <p:pic>
        <p:nvPicPr>
          <p:cNvPr id="11" name="Picture 10"/>
          <p:cNvPicPr>
            <a:picLocks noChangeAspect="1"/>
          </p:cNvPicPr>
          <p:nvPr userDrawn="1"/>
        </p:nvPicPr>
        <p:blipFill rotWithShape="1">
          <a:blip r:embed="rId3">
            <a:extLst>
              <a:ext uri="{28A0092B-C50C-407E-A947-70E740481C1C}">
                <a14:useLocalDpi xmlns:a14="http://schemas.microsoft.com/office/drawing/2010/main" val="0"/>
              </a:ext>
            </a:extLst>
          </a:blip>
          <a:srcRect t="31471"/>
          <a:stretch/>
        </p:blipFill>
        <p:spPr>
          <a:xfrm>
            <a:off x="8472489" y="0"/>
            <a:ext cx="2415562" cy="5386388"/>
          </a:xfrm>
          <a:prstGeom prst="rect">
            <a:avLst/>
          </a:prstGeom>
        </p:spPr>
      </p:pic>
      <p:pic>
        <p:nvPicPr>
          <p:cNvPr id="12" name="pasted-image.pdf" descr="pasted-image.pdf"/>
          <p:cNvPicPr>
            <a:picLocks noChangeAspect="1"/>
          </p:cNvPicPr>
          <p:nvPr userDrawn="1"/>
        </p:nvPicPr>
        <p:blipFill>
          <a:blip r:embed="rId4"/>
          <a:stretch>
            <a:fillRect/>
          </a:stretch>
        </p:blipFill>
        <p:spPr>
          <a:xfrm>
            <a:off x="11030573" y="565459"/>
            <a:ext cx="635734" cy="445095"/>
          </a:xfrm>
          <a:prstGeom prst="rect">
            <a:avLst/>
          </a:prstGeom>
          <a:ln w="12700">
            <a:miter lim="400000"/>
          </a:ln>
        </p:spPr>
      </p:pic>
    </p:spTree>
    <p:extLst>
      <p:ext uri="{BB962C8B-B14F-4D97-AF65-F5344CB8AC3E}">
        <p14:creationId xmlns:p14="http://schemas.microsoft.com/office/powerpoint/2010/main" val="1654617970"/>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Seque Slide - C">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202269" cy="6863775"/>
          </a:xfrm>
          <a:prstGeom prst="rect">
            <a:avLst/>
          </a:prstGeom>
        </p:spPr>
      </p:pic>
      <p:sp>
        <p:nvSpPr>
          <p:cNvPr id="9" name="Title 1"/>
          <p:cNvSpPr>
            <a:spLocks noGrp="1"/>
          </p:cNvSpPr>
          <p:nvPr userDrawn="1">
            <p:ph type="ctrTitle" hasCustomPrompt="1"/>
          </p:nvPr>
        </p:nvSpPr>
        <p:spPr>
          <a:xfrm>
            <a:off x="578442" y="1804375"/>
            <a:ext cx="7165850" cy="1115728"/>
          </a:xfrm>
          <a:noFill/>
          <a:ln>
            <a:noFill/>
          </a:ln>
        </p:spPr>
        <p:txBody>
          <a:bodyPr vert="horz" wrap="square" lIns="0" tIns="0" rIns="0" bIns="0" numCol="1" anchor="b" anchorCtr="0" compatLnSpc="1">
            <a:prstTxWarp prst="textNoShape">
              <a:avLst/>
            </a:prstTxWarp>
            <a:noAutofit/>
          </a:bodyPr>
          <a:lstStyle>
            <a:lvl1pPr>
              <a:defRPr lang="en-US" sz="4000" b="0" spc="0" dirty="0">
                <a:solidFill>
                  <a:schemeClr val="bg1"/>
                </a:solidFill>
                <a:latin typeface="Salesforce Sans" charset="0"/>
                <a:ea typeface="Salesforce Sans" charset="0"/>
                <a:cs typeface="Salesforce Sans" charset="0"/>
              </a:defRPr>
            </a:lvl1pPr>
          </a:lstStyle>
          <a:p>
            <a:pPr lvl="0">
              <a:lnSpc>
                <a:spcPct val="90000"/>
              </a:lnSpc>
            </a:pPr>
            <a:r>
              <a:rPr lang="en-US" dirty="0"/>
              <a:t>Segue Title</a:t>
            </a:r>
          </a:p>
        </p:txBody>
      </p:sp>
      <p:sp>
        <p:nvSpPr>
          <p:cNvPr id="6" name="Text Placeholder 2"/>
          <p:cNvSpPr>
            <a:spLocks noGrp="1"/>
          </p:cNvSpPr>
          <p:nvPr userDrawn="1">
            <p:ph type="body" idx="11"/>
          </p:nvPr>
        </p:nvSpPr>
        <p:spPr>
          <a:xfrm>
            <a:off x="578442" y="2988376"/>
            <a:ext cx="7165850" cy="927386"/>
          </a:xfrm>
          <a:noFill/>
          <a:ln>
            <a:noFill/>
          </a:ln>
        </p:spPr>
        <p:txBody>
          <a:bodyPr vert="horz" wrap="square" lIns="0" tIns="0" rIns="0" bIns="0" numCol="1" anchor="t" anchorCtr="0" compatLnSpc="1">
            <a:prstTxWarp prst="textNoShape">
              <a:avLst/>
            </a:prstTxWarp>
          </a:bodyPr>
          <a:lstStyle>
            <a:lvl1pPr>
              <a:defRPr lang="en-US" sz="2200" b="0" i="0" dirty="0">
                <a:solidFill>
                  <a:schemeClr val="bg1"/>
                </a:solidFill>
                <a:latin typeface="Salesforce Sans Light" charset="0"/>
                <a:ea typeface="Salesforce Sans Light" charset="0"/>
                <a:cs typeface="Salesforce Sans Light" charset="0"/>
              </a:defRPr>
            </a:lvl1pPr>
          </a:lstStyle>
          <a:p>
            <a:pPr marL="0" lvl="0" indent="0">
              <a:lnSpc>
                <a:spcPct val="100000"/>
              </a:lnSpc>
              <a:spcBef>
                <a:spcPts val="0"/>
              </a:spcBef>
              <a:spcAft>
                <a:spcPts val="0"/>
              </a:spcAft>
              <a:buNone/>
            </a:pPr>
            <a:r>
              <a:rPr lang="en-US" dirty="0"/>
              <a:t>Click to edit Master text styles</a:t>
            </a:r>
          </a:p>
        </p:txBody>
      </p:sp>
      <p:pic>
        <p:nvPicPr>
          <p:cNvPr id="8" name="pasted-image.pdf" descr="pasted-image.pdf"/>
          <p:cNvPicPr>
            <a:picLocks noChangeAspect="1"/>
          </p:cNvPicPr>
          <p:nvPr userDrawn="1"/>
        </p:nvPicPr>
        <p:blipFill>
          <a:blip r:embed="rId3"/>
          <a:stretch>
            <a:fillRect/>
          </a:stretch>
        </p:blipFill>
        <p:spPr>
          <a:xfrm>
            <a:off x="11030573" y="565459"/>
            <a:ext cx="635734" cy="445095"/>
          </a:xfrm>
          <a:prstGeom prst="rect">
            <a:avLst/>
          </a:prstGeom>
          <a:ln w="12700">
            <a:miter lim="400000"/>
          </a:ln>
        </p:spPr>
      </p:pic>
      <p:pic>
        <p:nvPicPr>
          <p:cNvPr id="11"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075047" y="1316476"/>
            <a:ext cx="1126104" cy="3211955"/>
          </a:xfrm>
          <a:prstGeom prst="rect">
            <a:avLst/>
          </a:prstGeom>
        </p:spPr>
      </p:pic>
    </p:spTree>
    <p:extLst>
      <p:ext uri="{BB962C8B-B14F-4D97-AF65-F5344CB8AC3E}">
        <p14:creationId xmlns:p14="http://schemas.microsoft.com/office/powerpoint/2010/main" val="1092555426"/>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asic - Mountain Footer Left">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7"/>
            <a:ext cx="12192000" cy="6858000"/>
          </a:xfrm>
          <a:prstGeom prst="rect">
            <a:avLst/>
          </a:prstGeom>
        </p:spPr>
      </p:pic>
      <p:grpSp>
        <p:nvGrpSpPr>
          <p:cNvPr id="5" name="GRID" hidden="1"/>
          <p:cNvGrpSpPr>
            <a:grpSpLocks/>
          </p:cNvGrpSpPr>
          <p:nvPr userDrawn="1"/>
        </p:nvGrpSpPr>
        <p:grpSpPr bwMode="auto">
          <a:xfrm>
            <a:off x="0" y="0"/>
            <a:ext cx="12192000" cy="6858000"/>
            <a:chOff x="-326" y="-4"/>
            <a:chExt cx="12192006" cy="6858004"/>
          </a:xfrm>
        </p:grpSpPr>
        <p:pic>
          <p:nvPicPr>
            <p:cNvPr id="6" name="Picture 9"/>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26" y="-4"/>
              <a:ext cx="12192006" cy="685800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7" name="Group 10"/>
            <p:cNvGrpSpPr>
              <a:grpSpLocks/>
            </p:cNvGrpSpPr>
            <p:nvPr/>
          </p:nvGrpSpPr>
          <p:grpSpPr bwMode="auto">
            <a:xfrm>
              <a:off x="575284" y="71336"/>
              <a:ext cx="11046027" cy="1828800"/>
              <a:chOff x="575284" y="71336"/>
              <a:chExt cx="11046027" cy="1828800"/>
            </a:xfrm>
          </p:grpSpPr>
          <p:cxnSp>
            <p:nvCxnSpPr>
              <p:cNvPr id="8" name="Straight Connector 7"/>
              <p:cNvCxnSpPr/>
              <p:nvPr/>
            </p:nvCxnSpPr>
            <p:spPr>
              <a:xfrm>
                <a:off x="575937" y="1595435"/>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575937" y="1747835"/>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575937" y="1900235"/>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575937" y="1290635"/>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575937" y="1443035"/>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575937" y="1595435"/>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575937" y="985835"/>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575937" y="1138235"/>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575937" y="1290635"/>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575937" y="681034"/>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575937" y="833434"/>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75937" y="985835"/>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575937" y="376234"/>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575937" y="528634"/>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575937" y="681034"/>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575937" y="71434"/>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575937" y="223834"/>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575937" y="376234"/>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sp>
        <p:nvSpPr>
          <p:cNvPr id="28" name="Title Placeholder 1"/>
          <p:cNvSpPr>
            <a:spLocks noGrp="1"/>
          </p:cNvSpPr>
          <p:nvPr userDrawn="1">
            <p:ph type="title"/>
          </p:nvPr>
        </p:nvSpPr>
        <p:spPr>
          <a:xfrm>
            <a:off x="571500" y="63503"/>
            <a:ext cx="11045952" cy="990119"/>
          </a:xfrm>
          <a:prstGeom prst="rect">
            <a:avLst/>
          </a:prstGeom>
          <a:effectLst/>
        </p:spPr>
        <p:txBody>
          <a:bodyPr rtlCol="0">
            <a:noAutofit/>
          </a:bodyPr>
          <a:lstStyle>
            <a:lvl1pPr>
              <a:lnSpc>
                <a:spcPct val="95000"/>
              </a:lnSpc>
              <a:defRPr/>
            </a:lvl1pPr>
          </a:lstStyle>
          <a:p>
            <a:r>
              <a:rPr lang="en-US"/>
              <a:t>Click to edit Master title style</a:t>
            </a:r>
            <a:endParaRPr lang="en-US" dirty="0"/>
          </a:p>
        </p:txBody>
      </p:sp>
      <p:sp>
        <p:nvSpPr>
          <p:cNvPr id="33" name="Content Placeholder 32"/>
          <p:cNvSpPr>
            <a:spLocks noGrp="1"/>
          </p:cNvSpPr>
          <p:nvPr userDrawn="1">
            <p:ph sz="quarter" idx="10"/>
          </p:nvPr>
        </p:nvSpPr>
        <p:spPr>
          <a:xfrm>
            <a:off x="571500" y="1764285"/>
            <a:ext cx="11045952" cy="4223766"/>
          </a:xfrm>
        </p:spPr>
        <p:txBody>
          <a:bodyPr/>
          <a:lstStyle>
            <a:lvl1pPr>
              <a:lnSpc>
                <a:spcPct val="100000"/>
              </a:lnSpc>
              <a:defRPr/>
            </a:lvl1pPr>
            <a:lvl2pPr>
              <a:lnSpc>
                <a:spcPct val="100000"/>
              </a:lnSpc>
              <a:defRPr>
                <a:solidFill>
                  <a:schemeClr val="bg2"/>
                </a:solidFill>
              </a:defRPr>
            </a:lvl2pPr>
            <a:lvl3pPr>
              <a:lnSpc>
                <a:spcPct val="100000"/>
              </a:lnSpc>
              <a:defRPr>
                <a:solidFill>
                  <a:schemeClr val="bg2"/>
                </a:solidFill>
              </a:defRPr>
            </a:lvl3pPr>
            <a:lvl4pPr>
              <a:lnSpc>
                <a:spcPct val="100000"/>
              </a:lnSpc>
              <a:defRPr>
                <a:solidFill>
                  <a:schemeClr val="bg2"/>
                </a:solidFill>
              </a:defRPr>
            </a:lvl4pPr>
            <a:lvl5pPr>
              <a:lnSpc>
                <a:spcPct val="100000"/>
              </a:lnSpc>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9" name="Text Placeholder 3"/>
          <p:cNvSpPr>
            <a:spLocks noGrp="1"/>
          </p:cNvSpPr>
          <p:nvPr userDrawn="1">
            <p:ph type="body" sz="quarter" idx="16"/>
          </p:nvPr>
        </p:nvSpPr>
        <p:spPr>
          <a:xfrm>
            <a:off x="571503" y="1097179"/>
            <a:ext cx="11046141" cy="338554"/>
          </a:xfrm>
          <a:noFill/>
          <a:ln>
            <a:noFill/>
          </a:ln>
        </p:spPr>
        <p:txBody>
          <a:bodyPr vert="horz" wrap="square" lIns="0" tIns="0" rIns="0" bIns="0" numCol="1" rtlCol="0" anchor="t" anchorCtr="0" compatLnSpc="1">
            <a:prstTxWarp prst="textNoShape">
              <a:avLst/>
            </a:prstTxWarp>
            <a:spAutoFit/>
          </a:bodyPr>
          <a:lstStyle>
            <a:lvl1pPr>
              <a:defRPr lang="en-US" sz="2200" b="0" i="0" spc="0" dirty="0">
                <a:solidFill>
                  <a:schemeClr val="accent2">
                    <a:lumMod val="75000"/>
                  </a:schemeClr>
                </a:solidFill>
                <a:latin typeface="Salesforce Sans Light" charset="0"/>
                <a:ea typeface="Salesforce Sans Light" charset="0"/>
                <a:cs typeface="Salesforce Sans Light" charset="0"/>
              </a:defRPr>
            </a:lvl1pPr>
          </a:lstStyle>
          <a:p>
            <a:pPr lvl="0">
              <a:lnSpc>
                <a:spcPct val="100000"/>
              </a:lnSpc>
              <a:spcBef>
                <a:spcPts val="0"/>
              </a:spcBef>
              <a:spcAft>
                <a:spcPts val="0"/>
              </a:spcAft>
            </a:pPr>
            <a:r>
              <a:rPr lang="en-US"/>
              <a:t>Edit Master text styles</a:t>
            </a:r>
          </a:p>
        </p:txBody>
      </p:sp>
      <p:grpSp>
        <p:nvGrpSpPr>
          <p:cNvPr id="27" name="GRID" hidden="1"/>
          <p:cNvGrpSpPr/>
          <p:nvPr userDrawn="1"/>
        </p:nvGrpSpPr>
        <p:grpSpPr>
          <a:xfrm>
            <a:off x="-326" y="-4"/>
            <a:ext cx="12192006" cy="6858004"/>
            <a:chOff x="-326" y="-4"/>
            <a:chExt cx="12192006" cy="6858004"/>
          </a:xfrm>
        </p:grpSpPr>
        <p:pic>
          <p:nvPicPr>
            <p:cNvPr id="30" name="Picture 2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26" y="-4"/>
              <a:ext cx="12192006" cy="6858004"/>
            </a:xfrm>
            <a:prstGeom prst="rect">
              <a:avLst/>
            </a:prstGeom>
          </p:spPr>
        </p:pic>
        <p:grpSp>
          <p:nvGrpSpPr>
            <p:cNvPr id="31" name="Group 30"/>
            <p:cNvGrpSpPr/>
            <p:nvPr userDrawn="1"/>
          </p:nvGrpSpPr>
          <p:grpSpPr>
            <a:xfrm>
              <a:off x="575284" y="71336"/>
              <a:ext cx="11046027" cy="1828800"/>
              <a:chOff x="575284" y="71336"/>
              <a:chExt cx="11046027" cy="1828800"/>
            </a:xfrm>
          </p:grpSpPr>
          <p:cxnSp>
            <p:nvCxnSpPr>
              <p:cNvPr id="32" name="Straight Connector 31"/>
              <p:cNvCxnSpPr/>
              <p:nvPr userDrawn="1"/>
            </p:nvCxnSpPr>
            <p:spPr>
              <a:xfrm>
                <a:off x="575284" y="15953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userDrawn="1"/>
            </p:nvCxnSpPr>
            <p:spPr>
              <a:xfrm>
                <a:off x="575284" y="17477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userDrawn="1"/>
            </p:nvCxnSpPr>
            <p:spPr>
              <a:xfrm>
                <a:off x="575284" y="19001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userDrawn="1"/>
            </p:nvCxnSpPr>
            <p:spPr>
              <a:xfrm>
                <a:off x="575284" y="12905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userDrawn="1"/>
            </p:nvCxnSpPr>
            <p:spPr>
              <a:xfrm>
                <a:off x="575284" y="14429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userDrawn="1"/>
            </p:nvCxnSpPr>
            <p:spPr>
              <a:xfrm>
                <a:off x="575284" y="15953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userDrawn="1"/>
            </p:nvCxnSpPr>
            <p:spPr>
              <a:xfrm>
                <a:off x="575284" y="9857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userDrawn="1"/>
            </p:nvCxnSpPr>
            <p:spPr>
              <a:xfrm>
                <a:off x="575284" y="11381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userDrawn="1"/>
            </p:nvCxnSpPr>
            <p:spPr>
              <a:xfrm>
                <a:off x="575284" y="12905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userDrawn="1"/>
            </p:nvCxnSpPr>
            <p:spPr>
              <a:xfrm>
                <a:off x="575284" y="6809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userDrawn="1"/>
            </p:nvCxnSpPr>
            <p:spPr>
              <a:xfrm>
                <a:off x="575284" y="8333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userDrawn="1"/>
            </p:nvCxnSpPr>
            <p:spPr>
              <a:xfrm>
                <a:off x="575284" y="9857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userDrawn="1"/>
            </p:nvCxnSpPr>
            <p:spPr>
              <a:xfrm>
                <a:off x="575284" y="3761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userDrawn="1"/>
            </p:nvCxnSpPr>
            <p:spPr>
              <a:xfrm>
                <a:off x="575284" y="5285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userDrawn="1"/>
            </p:nvCxnSpPr>
            <p:spPr>
              <a:xfrm>
                <a:off x="575284" y="6809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userDrawn="1"/>
            </p:nvCxnSpPr>
            <p:spPr>
              <a:xfrm>
                <a:off x="575284" y="713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userDrawn="1"/>
            </p:nvCxnSpPr>
            <p:spPr>
              <a:xfrm>
                <a:off x="575284" y="2237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userDrawn="1"/>
            </p:nvCxnSpPr>
            <p:spPr>
              <a:xfrm>
                <a:off x="575284" y="3761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sp>
        <p:nvSpPr>
          <p:cNvPr id="53" name="Footer Placeholder 3"/>
          <p:cNvSpPr>
            <a:spLocks noGrp="1"/>
          </p:cNvSpPr>
          <p:nvPr>
            <p:ph type="ftr" sz="quarter" idx="17"/>
          </p:nvPr>
        </p:nvSpPr>
        <p:spPr>
          <a:xfrm>
            <a:off x="577850" y="6410462"/>
            <a:ext cx="8870949" cy="213858"/>
          </a:xfrm>
        </p:spPr>
        <p:txBody>
          <a:bodyPr/>
          <a:lstStyle>
            <a:lvl1pPr>
              <a:defRPr>
                <a:solidFill>
                  <a:schemeClr val="bg1"/>
                </a:solidFill>
              </a:defRPr>
            </a:lvl1pPr>
          </a:lstStyle>
          <a:p>
            <a:endParaRPr lang="en-US" dirty="0"/>
          </a:p>
        </p:txBody>
      </p:sp>
      <p:pic>
        <p:nvPicPr>
          <p:cNvPr id="51" name="pasted-image.pdf" descr="pasted-image.pdf"/>
          <p:cNvPicPr>
            <a:picLocks noChangeAspect="1"/>
          </p:cNvPicPr>
          <p:nvPr userDrawn="1"/>
        </p:nvPicPr>
        <p:blipFill>
          <a:blip r:embed="rId4"/>
          <a:stretch>
            <a:fillRect/>
          </a:stretch>
        </p:blipFill>
        <p:spPr>
          <a:xfrm>
            <a:off x="11030573" y="565459"/>
            <a:ext cx="635734" cy="445095"/>
          </a:xfrm>
          <a:prstGeom prst="rect">
            <a:avLst/>
          </a:prstGeom>
          <a:ln w="12700">
            <a:miter lim="400000"/>
          </a:ln>
        </p:spPr>
      </p:pic>
    </p:spTree>
  </p:cSld>
  <p:clrMapOvr>
    <a:masterClrMapping/>
  </p:clrMapOvr>
  <p:transition>
    <p:fade/>
  </p:transition>
  <p:extLst>
    <p:ext uri="{DCECCB84-F9BA-43D5-87BE-67443E8EF086}">
      <p15:sldGuideLst xmlns:p15="http://schemas.microsoft.com/office/powerpoint/2012/main"/>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Quote or Big Idea - A">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893"/>
            <a:ext cx="12188824" cy="6856213"/>
          </a:xfrm>
          <a:prstGeom prst="rect">
            <a:avLst/>
          </a:prstGeom>
        </p:spPr>
      </p:pic>
      <p:sp>
        <p:nvSpPr>
          <p:cNvPr id="9" name="Title 1"/>
          <p:cNvSpPr>
            <a:spLocks noGrp="1"/>
          </p:cNvSpPr>
          <p:nvPr userDrawn="1">
            <p:ph type="ctrTitle" hasCustomPrompt="1"/>
          </p:nvPr>
        </p:nvSpPr>
        <p:spPr>
          <a:xfrm>
            <a:off x="2530790" y="1318099"/>
            <a:ext cx="7573928" cy="1115728"/>
          </a:xfrm>
          <a:noFill/>
          <a:ln>
            <a:noFill/>
          </a:ln>
        </p:spPr>
        <p:txBody>
          <a:bodyPr vert="horz" wrap="square" lIns="0" tIns="0" rIns="0" bIns="0" numCol="1" anchor="b" anchorCtr="0" compatLnSpc="1">
            <a:prstTxWarp prst="textNoShape">
              <a:avLst/>
            </a:prstTxWarp>
            <a:noAutofit/>
          </a:bodyPr>
          <a:lstStyle>
            <a:lvl1pPr>
              <a:defRPr lang="en-US" sz="3600" b="0" spc="0" dirty="0">
                <a:solidFill>
                  <a:schemeClr val="bg1"/>
                </a:solidFill>
                <a:latin typeface="Salesforce Sans" charset="0"/>
                <a:ea typeface="Salesforce Sans" charset="0"/>
                <a:cs typeface="Salesforce Sans" charset="0"/>
              </a:defRPr>
            </a:lvl1pPr>
          </a:lstStyle>
          <a:p>
            <a:pPr lvl="0">
              <a:lnSpc>
                <a:spcPct val="90000"/>
              </a:lnSpc>
            </a:pPr>
            <a:r>
              <a:rPr lang="en-US" dirty="0"/>
              <a:t>Quote or Big Idea</a:t>
            </a:r>
          </a:p>
        </p:txBody>
      </p:sp>
      <p:sp>
        <p:nvSpPr>
          <p:cNvPr id="6" name="Text Placeholder 2"/>
          <p:cNvSpPr>
            <a:spLocks noGrp="1"/>
          </p:cNvSpPr>
          <p:nvPr userDrawn="1">
            <p:ph type="body" idx="11"/>
          </p:nvPr>
        </p:nvSpPr>
        <p:spPr>
          <a:xfrm>
            <a:off x="2530790" y="2491202"/>
            <a:ext cx="7573929" cy="927386"/>
          </a:xfrm>
          <a:noFill/>
          <a:ln>
            <a:noFill/>
          </a:ln>
        </p:spPr>
        <p:txBody>
          <a:bodyPr vert="horz" wrap="square" lIns="0" tIns="0" rIns="0" bIns="0" numCol="1" anchor="t" anchorCtr="0" compatLnSpc="1">
            <a:prstTxWarp prst="textNoShape">
              <a:avLst/>
            </a:prstTxWarp>
          </a:bodyPr>
          <a:lstStyle>
            <a:lvl1pPr>
              <a:defRPr lang="en-US" sz="2200" b="0" i="0" dirty="0">
                <a:solidFill>
                  <a:schemeClr val="bg1"/>
                </a:solidFill>
                <a:latin typeface="Salesforce Sans Light" charset="0"/>
                <a:ea typeface="Salesforce Sans Light" charset="0"/>
                <a:cs typeface="Salesforce Sans Light" charset="0"/>
              </a:defRPr>
            </a:lvl1pPr>
          </a:lstStyle>
          <a:p>
            <a:pPr marL="0" lvl="0" indent="0">
              <a:lnSpc>
                <a:spcPct val="100000"/>
              </a:lnSpc>
              <a:spcBef>
                <a:spcPts val="0"/>
              </a:spcBef>
              <a:spcAft>
                <a:spcPts val="0"/>
              </a:spcAft>
              <a:buNone/>
            </a:pPr>
            <a:r>
              <a:rPr lang="en-US" dirty="0"/>
              <a:t>Click to edit Master text styles</a:t>
            </a:r>
          </a:p>
        </p:txBody>
      </p:sp>
      <p:pic>
        <p:nvPicPr>
          <p:cNvPr id="10" name="pasted-image.pdf" descr="pasted-image.pdf"/>
          <p:cNvPicPr>
            <a:picLocks noChangeAspect="1"/>
          </p:cNvPicPr>
          <p:nvPr userDrawn="1"/>
        </p:nvPicPr>
        <p:blipFill>
          <a:blip r:embed="rId3"/>
          <a:stretch>
            <a:fillRect/>
          </a:stretch>
        </p:blipFill>
        <p:spPr>
          <a:xfrm>
            <a:off x="11030573" y="565459"/>
            <a:ext cx="635734" cy="445095"/>
          </a:xfrm>
          <a:prstGeom prst="rect">
            <a:avLst/>
          </a:prstGeom>
          <a:ln w="12700">
            <a:miter lim="400000"/>
          </a:ln>
        </p:spPr>
      </p:pic>
    </p:spTree>
    <p:extLst>
      <p:ext uri="{BB962C8B-B14F-4D97-AF65-F5344CB8AC3E}">
        <p14:creationId xmlns:p14="http://schemas.microsoft.com/office/powerpoint/2010/main" val="454043931"/>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Quote or Big Idea - B">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893"/>
            <a:ext cx="12188823" cy="6856213"/>
          </a:xfrm>
          <a:prstGeom prst="rect">
            <a:avLst/>
          </a:prstGeom>
        </p:spPr>
      </p:pic>
      <p:sp>
        <p:nvSpPr>
          <p:cNvPr id="9" name="Title 1"/>
          <p:cNvSpPr>
            <a:spLocks noGrp="1"/>
          </p:cNvSpPr>
          <p:nvPr userDrawn="1">
            <p:ph type="ctrTitle" hasCustomPrompt="1"/>
          </p:nvPr>
        </p:nvSpPr>
        <p:spPr>
          <a:xfrm>
            <a:off x="2530790" y="2399839"/>
            <a:ext cx="7573928" cy="1115728"/>
          </a:xfrm>
          <a:noFill/>
          <a:ln>
            <a:noFill/>
          </a:ln>
        </p:spPr>
        <p:txBody>
          <a:bodyPr vert="horz" wrap="square" lIns="0" tIns="0" rIns="0" bIns="0" numCol="1" anchor="b" anchorCtr="0" compatLnSpc="1">
            <a:prstTxWarp prst="textNoShape">
              <a:avLst/>
            </a:prstTxWarp>
            <a:noAutofit/>
          </a:bodyPr>
          <a:lstStyle>
            <a:lvl1pPr>
              <a:defRPr lang="en-US" sz="3600" b="0" spc="0" dirty="0">
                <a:solidFill>
                  <a:schemeClr val="bg1"/>
                </a:solidFill>
                <a:latin typeface="Salesforce Sans" charset="0"/>
                <a:ea typeface="Salesforce Sans" charset="0"/>
                <a:cs typeface="Salesforce Sans" charset="0"/>
              </a:defRPr>
            </a:lvl1pPr>
          </a:lstStyle>
          <a:p>
            <a:pPr lvl="0">
              <a:lnSpc>
                <a:spcPct val="90000"/>
              </a:lnSpc>
            </a:pPr>
            <a:r>
              <a:rPr lang="en-US" dirty="0"/>
              <a:t>Quote or Big Idea</a:t>
            </a:r>
          </a:p>
        </p:txBody>
      </p:sp>
      <p:sp>
        <p:nvSpPr>
          <p:cNvPr id="6" name="Text Placeholder 2"/>
          <p:cNvSpPr>
            <a:spLocks noGrp="1"/>
          </p:cNvSpPr>
          <p:nvPr userDrawn="1">
            <p:ph type="body" idx="11"/>
          </p:nvPr>
        </p:nvSpPr>
        <p:spPr>
          <a:xfrm>
            <a:off x="2530790" y="3572942"/>
            <a:ext cx="7573929" cy="927386"/>
          </a:xfrm>
          <a:noFill/>
          <a:ln>
            <a:noFill/>
          </a:ln>
        </p:spPr>
        <p:txBody>
          <a:bodyPr vert="horz" wrap="square" lIns="0" tIns="0" rIns="0" bIns="0" numCol="1" anchor="t" anchorCtr="0" compatLnSpc="1">
            <a:prstTxWarp prst="textNoShape">
              <a:avLst/>
            </a:prstTxWarp>
          </a:bodyPr>
          <a:lstStyle>
            <a:lvl1pPr>
              <a:defRPr lang="en-US" sz="2200" b="0" i="0" dirty="0">
                <a:solidFill>
                  <a:schemeClr val="bg1"/>
                </a:solidFill>
                <a:latin typeface="Salesforce Sans Light" charset="0"/>
                <a:ea typeface="Salesforce Sans Light" charset="0"/>
                <a:cs typeface="Salesforce Sans Light" charset="0"/>
              </a:defRPr>
            </a:lvl1pPr>
          </a:lstStyle>
          <a:p>
            <a:pPr marL="0" lvl="0" indent="0">
              <a:lnSpc>
                <a:spcPct val="100000"/>
              </a:lnSpc>
              <a:spcBef>
                <a:spcPts val="0"/>
              </a:spcBef>
              <a:spcAft>
                <a:spcPts val="0"/>
              </a:spcAft>
              <a:buNone/>
            </a:pPr>
            <a:r>
              <a:rPr lang="en-US" dirty="0"/>
              <a:t>Click to edit Master text styles</a:t>
            </a:r>
          </a:p>
        </p:txBody>
      </p:sp>
      <p:pic>
        <p:nvPicPr>
          <p:cNvPr id="10" name="pasted-image.pdf" descr="pasted-image.pdf"/>
          <p:cNvPicPr>
            <a:picLocks noChangeAspect="1"/>
          </p:cNvPicPr>
          <p:nvPr userDrawn="1"/>
        </p:nvPicPr>
        <p:blipFill>
          <a:blip r:embed="rId3"/>
          <a:stretch>
            <a:fillRect/>
          </a:stretch>
        </p:blipFill>
        <p:spPr>
          <a:xfrm>
            <a:off x="11030573" y="565459"/>
            <a:ext cx="635734" cy="445095"/>
          </a:xfrm>
          <a:prstGeom prst="rect">
            <a:avLst/>
          </a:prstGeom>
          <a:ln w="12700">
            <a:miter lim="400000"/>
          </a:ln>
        </p:spPr>
      </p:pic>
    </p:spTree>
    <p:extLst>
      <p:ext uri="{BB962C8B-B14F-4D97-AF65-F5344CB8AC3E}">
        <p14:creationId xmlns:p14="http://schemas.microsoft.com/office/powerpoint/2010/main" val="774144393"/>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peaker Intro Slide">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893"/>
            <a:ext cx="12188821" cy="6856212"/>
          </a:xfrm>
          <a:prstGeom prst="rect">
            <a:avLst/>
          </a:prstGeom>
        </p:spPr>
      </p:pic>
      <p:sp>
        <p:nvSpPr>
          <p:cNvPr id="2" name="Title 1"/>
          <p:cNvSpPr>
            <a:spLocks noGrp="1"/>
          </p:cNvSpPr>
          <p:nvPr userDrawn="1">
            <p:ph type="ctrTitle" hasCustomPrompt="1"/>
          </p:nvPr>
        </p:nvSpPr>
        <p:spPr>
          <a:xfrm>
            <a:off x="3228959" y="1843064"/>
            <a:ext cx="3889376" cy="1298448"/>
          </a:xfrm>
        </p:spPr>
        <p:txBody>
          <a:bodyPr>
            <a:noAutofit/>
          </a:bodyPr>
          <a:lstStyle>
            <a:lvl1pPr marL="0" indent="0" algn="l">
              <a:lnSpc>
                <a:spcPct val="90000"/>
              </a:lnSpc>
              <a:tabLst/>
              <a:defRPr sz="2800" b="1" spc="0">
                <a:solidFill>
                  <a:schemeClr val="bg1"/>
                </a:solidFill>
                <a:latin typeface="+mj-lt"/>
              </a:defRPr>
            </a:lvl1pPr>
          </a:lstStyle>
          <a:p>
            <a:r>
              <a:rPr lang="en-US" dirty="0"/>
              <a:t>Name of Speaker</a:t>
            </a:r>
          </a:p>
        </p:txBody>
      </p:sp>
      <p:sp>
        <p:nvSpPr>
          <p:cNvPr id="3" name="Subtitle 2"/>
          <p:cNvSpPr>
            <a:spLocks noGrp="1"/>
          </p:cNvSpPr>
          <p:nvPr userDrawn="1">
            <p:ph type="subTitle" idx="1" hasCustomPrompt="1"/>
          </p:nvPr>
        </p:nvSpPr>
        <p:spPr>
          <a:xfrm>
            <a:off x="3228959" y="3294614"/>
            <a:ext cx="3877185" cy="476932"/>
          </a:xfrm>
          <a:prstGeom prst="rect">
            <a:avLst/>
          </a:prstGeom>
        </p:spPr>
        <p:txBody>
          <a:bodyPr>
            <a:noAutofit/>
          </a:bodyPr>
          <a:lstStyle>
            <a:lvl1pPr marL="11113" indent="-11113" algn="l">
              <a:lnSpc>
                <a:spcPct val="90000"/>
              </a:lnSpc>
              <a:spcBef>
                <a:spcPts val="0"/>
              </a:spcBef>
              <a:spcAft>
                <a:spcPts val="0"/>
              </a:spcAft>
              <a:buNone/>
              <a:tabLst/>
              <a:defRPr lang="en-US" sz="2000" b="0" i="0" kern="1200" spc="0" baseline="0" dirty="0">
                <a:solidFill>
                  <a:schemeClr val="bg1"/>
                </a:solidFill>
                <a:latin typeface="Salesforce Sans Light" charset="0"/>
                <a:ea typeface="Salesforce Sans Light" charset="0"/>
                <a:cs typeface="Salesforce Sans Light"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a:t>Title of Speaker</a:t>
            </a:r>
          </a:p>
        </p:txBody>
      </p:sp>
      <p:sp>
        <p:nvSpPr>
          <p:cNvPr id="6" name="Text Placeholder 5"/>
          <p:cNvSpPr>
            <a:spLocks noGrp="1"/>
          </p:cNvSpPr>
          <p:nvPr userDrawn="1">
            <p:ph type="body" sz="quarter" idx="17" hasCustomPrompt="1"/>
          </p:nvPr>
        </p:nvSpPr>
        <p:spPr>
          <a:xfrm>
            <a:off x="3228959" y="4185979"/>
            <a:ext cx="3706498" cy="283731"/>
          </a:xfrm>
        </p:spPr>
        <p:txBody>
          <a:bodyPr/>
          <a:lstStyle>
            <a:lvl1pPr algn="l">
              <a:lnSpc>
                <a:spcPct val="90000"/>
              </a:lnSpc>
              <a:spcBef>
                <a:spcPts val="0"/>
              </a:spcBef>
              <a:defRPr sz="1600" b="0" baseline="0">
                <a:solidFill>
                  <a:schemeClr val="bg1"/>
                </a:solidFill>
              </a:defRPr>
            </a:lvl1pPr>
          </a:lstStyle>
          <a:p>
            <a:r>
              <a:rPr lang="en-US" dirty="0"/>
              <a:t>Email and Twitter</a:t>
            </a:r>
            <a:endParaRPr lang="en-US" baseline="0" dirty="0"/>
          </a:p>
        </p:txBody>
      </p:sp>
    </p:spTree>
    <p:extLst>
      <p:ext uri="{BB962C8B-B14F-4D97-AF65-F5344CB8AC3E}">
        <p14:creationId xmlns:p14="http://schemas.microsoft.com/office/powerpoint/2010/main" val="3980007582"/>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Callout Slide - Sky">
    <p:spTree>
      <p:nvGrpSpPr>
        <p:cNvPr id="1" name=""/>
        <p:cNvGrpSpPr/>
        <p:nvPr/>
      </p:nvGrpSpPr>
      <p:grpSpPr>
        <a:xfrm>
          <a:off x="0" y="0"/>
          <a:ext cx="0" cy="0"/>
          <a:chOff x="0" y="0"/>
          <a:chExt cx="0" cy="0"/>
        </a:xfrm>
      </p:grpSpPr>
      <p:pic>
        <p:nvPicPr>
          <p:cNvPr id="53" name="Picture 5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08" y="625"/>
            <a:ext cx="12189770" cy="6856746"/>
          </a:xfrm>
          <a:prstGeom prst="rect">
            <a:avLst/>
          </a:prstGeom>
        </p:spPr>
      </p:pic>
      <p:grpSp>
        <p:nvGrpSpPr>
          <p:cNvPr id="5" name="GRID" hidden="1"/>
          <p:cNvGrpSpPr>
            <a:grpSpLocks/>
          </p:cNvGrpSpPr>
          <p:nvPr/>
        </p:nvGrpSpPr>
        <p:grpSpPr bwMode="auto">
          <a:xfrm>
            <a:off x="0" y="0"/>
            <a:ext cx="12192000" cy="6858000"/>
            <a:chOff x="-326" y="-4"/>
            <a:chExt cx="12192006" cy="6858004"/>
          </a:xfrm>
        </p:grpSpPr>
        <p:pic>
          <p:nvPicPr>
            <p:cNvPr id="6" name="Picture 9"/>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26" y="-4"/>
              <a:ext cx="12192006" cy="685800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nvGrpSpPr>
            <p:cNvPr id="7" name="Group 10"/>
            <p:cNvGrpSpPr>
              <a:grpSpLocks/>
            </p:cNvGrpSpPr>
            <p:nvPr/>
          </p:nvGrpSpPr>
          <p:grpSpPr bwMode="auto">
            <a:xfrm>
              <a:off x="575284" y="71336"/>
              <a:ext cx="11046027" cy="1828800"/>
              <a:chOff x="575284" y="71336"/>
              <a:chExt cx="11046027" cy="1828800"/>
            </a:xfrm>
          </p:grpSpPr>
          <p:cxnSp>
            <p:nvCxnSpPr>
              <p:cNvPr id="8" name="Straight Connector 7"/>
              <p:cNvCxnSpPr/>
              <p:nvPr/>
            </p:nvCxnSpPr>
            <p:spPr>
              <a:xfrm>
                <a:off x="575937" y="1595435"/>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575937" y="1747835"/>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575937" y="1900235"/>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575937" y="1290635"/>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575937" y="1443035"/>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575937" y="1595435"/>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575937" y="985835"/>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575937" y="1138235"/>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575937" y="1290635"/>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575937" y="681034"/>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575937" y="833434"/>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75937" y="985835"/>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575937" y="376234"/>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575937" y="528634"/>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575937" y="681034"/>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575937" y="71434"/>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575937" y="223834"/>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575937" y="376234"/>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sp>
        <p:nvSpPr>
          <p:cNvPr id="28" name="Title Placeholder 1"/>
          <p:cNvSpPr>
            <a:spLocks noGrp="1"/>
          </p:cNvSpPr>
          <p:nvPr>
            <p:ph type="title"/>
          </p:nvPr>
        </p:nvSpPr>
        <p:spPr>
          <a:xfrm>
            <a:off x="571500" y="63503"/>
            <a:ext cx="11045952" cy="990119"/>
          </a:xfrm>
          <a:prstGeom prst="rect">
            <a:avLst/>
          </a:prstGeom>
          <a:effectLst/>
        </p:spPr>
        <p:txBody>
          <a:bodyPr rtlCol="0">
            <a:noAutofit/>
          </a:bodyPr>
          <a:lstStyle>
            <a:lvl1pPr>
              <a:lnSpc>
                <a:spcPct val="95000"/>
              </a:lnSpc>
              <a:defRPr>
                <a:solidFill>
                  <a:schemeClr val="bg1"/>
                </a:solidFill>
              </a:defRPr>
            </a:lvl1pPr>
          </a:lstStyle>
          <a:p>
            <a:r>
              <a:rPr lang="en-US" dirty="0"/>
              <a:t>Click to edit Master title style</a:t>
            </a:r>
          </a:p>
        </p:txBody>
      </p:sp>
      <p:sp>
        <p:nvSpPr>
          <p:cNvPr id="33" name="Content Placeholder 32"/>
          <p:cNvSpPr>
            <a:spLocks noGrp="1"/>
          </p:cNvSpPr>
          <p:nvPr>
            <p:ph sz="quarter" idx="10"/>
          </p:nvPr>
        </p:nvSpPr>
        <p:spPr>
          <a:xfrm>
            <a:off x="571500" y="1770886"/>
            <a:ext cx="11045952" cy="4223766"/>
          </a:xfrm>
        </p:spPr>
        <p:txBody>
          <a:bodyPr/>
          <a:lstStyle>
            <a:lvl1pPr>
              <a:lnSpc>
                <a:spcPct val="100000"/>
              </a:lnSpc>
              <a:defRPr>
                <a:solidFill>
                  <a:schemeClr val="bg1"/>
                </a:solidFill>
              </a:defRPr>
            </a:lvl1pPr>
            <a:lvl2pPr>
              <a:lnSpc>
                <a:spcPct val="100000"/>
              </a:lnSpc>
              <a:buClr>
                <a:schemeClr val="bg1"/>
              </a:buClr>
              <a:defRPr>
                <a:solidFill>
                  <a:schemeClr val="bg1"/>
                </a:solidFill>
              </a:defRPr>
            </a:lvl2pPr>
            <a:lvl3pPr>
              <a:lnSpc>
                <a:spcPct val="100000"/>
              </a:lnSpc>
              <a:buClr>
                <a:schemeClr val="bg1"/>
              </a:buClr>
              <a:defRPr>
                <a:solidFill>
                  <a:schemeClr val="bg1"/>
                </a:solidFill>
              </a:defRPr>
            </a:lvl3pPr>
            <a:lvl4pPr>
              <a:lnSpc>
                <a:spcPct val="100000"/>
              </a:lnSpc>
              <a:buClr>
                <a:schemeClr val="bg1"/>
              </a:buClr>
              <a:defRPr>
                <a:solidFill>
                  <a:schemeClr val="bg1"/>
                </a:solidFill>
              </a:defRPr>
            </a:lvl4pPr>
            <a:lvl5pPr>
              <a:lnSpc>
                <a:spcPct val="100000"/>
              </a:lnSpc>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9" name="Text Placeholder 3"/>
          <p:cNvSpPr>
            <a:spLocks noGrp="1"/>
          </p:cNvSpPr>
          <p:nvPr>
            <p:ph type="body" sz="quarter" idx="16"/>
          </p:nvPr>
        </p:nvSpPr>
        <p:spPr>
          <a:xfrm>
            <a:off x="571503" y="1097179"/>
            <a:ext cx="11046141" cy="338554"/>
          </a:xfrm>
          <a:noFill/>
          <a:ln>
            <a:noFill/>
          </a:ln>
        </p:spPr>
        <p:txBody>
          <a:bodyPr vert="horz" wrap="square" lIns="0" tIns="0" rIns="0" bIns="0" numCol="1" rtlCol="0" anchor="t" anchorCtr="0" compatLnSpc="1">
            <a:prstTxWarp prst="textNoShape">
              <a:avLst/>
            </a:prstTxWarp>
            <a:spAutoFit/>
          </a:bodyPr>
          <a:lstStyle>
            <a:lvl1pPr>
              <a:defRPr lang="en-US" sz="2200" b="0" i="0" spc="0">
                <a:solidFill>
                  <a:schemeClr val="bg1"/>
                </a:solidFill>
                <a:latin typeface="Salesforce Sans Light" charset="0"/>
                <a:ea typeface="Salesforce Sans Light" charset="0"/>
                <a:cs typeface="Salesforce Sans Light" charset="0"/>
              </a:defRPr>
            </a:lvl1pPr>
          </a:lstStyle>
          <a:p>
            <a:pPr lvl="0">
              <a:lnSpc>
                <a:spcPct val="100000"/>
              </a:lnSpc>
              <a:spcBef>
                <a:spcPts val="0"/>
              </a:spcBef>
              <a:spcAft>
                <a:spcPts val="0"/>
              </a:spcAft>
            </a:pPr>
            <a:r>
              <a:rPr lang="en-US" dirty="0"/>
              <a:t>Click to edit Master text styles</a:t>
            </a:r>
          </a:p>
        </p:txBody>
      </p:sp>
      <p:grpSp>
        <p:nvGrpSpPr>
          <p:cNvPr id="27" name="GRID" hidden="1"/>
          <p:cNvGrpSpPr/>
          <p:nvPr userDrawn="1"/>
        </p:nvGrpSpPr>
        <p:grpSpPr>
          <a:xfrm>
            <a:off x="-326" y="-4"/>
            <a:ext cx="12192006" cy="6858004"/>
            <a:chOff x="-326" y="-4"/>
            <a:chExt cx="12192006" cy="6858004"/>
          </a:xfrm>
        </p:grpSpPr>
        <p:pic>
          <p:nvPicPr>
            <p:cNvPr id="30" name="Picture 2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26" y="-4"/>
              <a:ext cx="12192006" cy="6858004"/>
            </a:xfrm>
            <a:prstGeom prst="rect">
              <a:avLst/>
            </a:prstGeom>
          </p:spPr>
        </p:pic>
        <p:grpSp>
          <p:nvGrpSpPr>
            <p:cNvPr id="31" name="Group 30"/>
            <p:cNvGrpSpPr/>
            <p:nvPr userDrawn="1"/>
          </p:nvGrpSpPr>
          <p:grpSpPr>
            <a:xfrm>
              <a:off x="575284" y="71336"/>
              <a:ext cx="11046027" cy="1828800"/>
              <a:chOff x="575284" y="71336"/>
              <a:chExt cx="11046027" cy="1828800"/>
            </a:xfrm>
          </p:grpSpPr>
          <p:cxnSp>
            <p:nvCxnSpPr>
              <p:cNvPr id="32" name="Straight Connector 31"/>
              <p:cNvCxnSpPr/>
              <p:nvPr userDrawn="1"/>
            </p:nvCxnSpPr>
            <p:spPr>
              <a:xfrm>
                <a:off x="575284" y="15953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userDrawn="1"/>
            </p:nvCxnSpPr>
            <p:spPr>
              <a:xfrm>
                <a:off x="575284" y="17477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userDrawn="1"/>
            </p:nvCxnSpPr>
            <p:spPr>
              <a:xfrm>
                <a:off x="575284" y="19001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userDrawn="1"/>
            </p:nvCxnSpPr>
            <p:spPr>
              <a:xfrm>
                <a:off x="575284" y="12905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userDrawn="1"/>
            </p:nvCxnSpPr>
            <p:spPr>
              <a:xfrm>
                <a:off x="575284" y="14429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userDrawn="1"/>
            </p:nvCxnSpPr>
            <p:spPr>
              <a:xfrm>
                <a:off x="575284" y="15953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userDrawn="1"/>
            </p:nvCxnSpPr>
            <p:spPr>
              <a:xfrm>
                <a:off x="575284" y="9857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userDrawn="1"/>
            </p:nvCxnSpPr>
            <p:spPr>
              <a:xfrm>
                <a:off x="575284" y="11381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userDrawn="1"/>
            </p:nvCxnSpPr>
            <p:spPr>
              <a:xfrm>
                <a:off x="575284" y="12905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userDrawn="1"/>
            </p:nvCxnSpPr>
            <p:spPr>
              <a:xfrm>
                <a:off x="575284" y="6809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userDrawn="1"/>
            </p:nvCxnSpPr>
            <p:spPr>
              <a:xfrm>
                <a:off x="575284" y="8333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userDrawn="1"/>
            </p:nvCxnSpPr>
            <p:spPr>
              <a:xfrm>
                <a:off x="575284" y="9857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userDrawn="1"/>
            </p:nvCxnSpPr>
            <p:spPr>
              <a:xfrm>
                <a:off x="575284" y="3761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userDrawn="1"/>
            </p:nvCxnSpPr>
            <p:spPr>
              <a:xfrm>
                <a:off x="575284" y="5285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userDrawn="1"/>
            </p:nvCxnSpPr>
            <p:spPr>
              <a:xfrm>
                <a:off x="575284" y="6809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userDrawn="1"/>
            </p:nvCxnSpPr>
            <p:spPr>
              <a:xfrm>
                <a:off x="575284" y="713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userDrawn="1"/>
            </p:nvCxnSpPr>
            <p:spPr>
              <a:xfrm>
                <a:off x="575284" y="2237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userDrawn="1"/>
            </p:nvCxnSpPr>
            <p:spPr>
              <a:xfrm>
                <a:off x="575284" y="3761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sp>
        <p:nvSpPr>
          <p:cNvPr id="55" name="Footer Placeholder 3"/>
          <p:cNvSpPr>
            <a:spLocks noGrp="1"/>
          </p:cNvSpPr>
          <p:nvPr>
            <p:ph type="ftr" sz="quarter" idx="17"/>
          </p:nvPr>
        </p:nvSpPr>
        <p:spPr>
          <a:xfrm>
            <a:off x="577850" y="6410462"/>
            <a:ext cx="8870949" cy="213858"/>
          </a:xfrm>
        </p:spPr>
        <p:txBody>
          <a:bodyPr/>
          <a:lstStyle>
            <a:lvl1pPr>
              <a:defRPr>
                <a:solidFill>
                  <a:schemeClr val="bg1"/>
                </a:solidFill>
              </a:defRPr>
            </a:lvl1pPr>
          </a:lstStyle>
          <a:p>
            <a:endParaRPr lang="en-US" dirty="0"/>
          </a:p>
        </p:txBody>
      </p:sp>
      <p:pic>
        <p:nvPicPr>
          <p:cNvPr id="51" name="pasted-image.pdf" descr="pasted-image.pdf"/>
          <p:cNvPicPr>
            <a:picLocks noChangeAspect="1"/>
          </p:cNvPicPr>
          <p:nvPr userDrawn="1"/>
        </p:nvPicPr>
        <p:blipFill>
          <a:blip r:embed="rId4"/>
          <a:stretch>
            <a:fillRect/>
          </a:stretch>
        </p:blipFill>
        <p:spPr>
          <a:xfrm>
            <a:off x="11030573" y="565459"/>
            <a:ext cx="635734" cy="445095"/>
          </a:xfrm>
          <a:prstGeom prst="rect">
            <a:avLst/>
          </a:prstGeom>
          <a:ln w="12700">
            <a:miter lim="400000"/>
          </a:ln>
        </p:spPr>
      </p:pic>
    </p:spTree>
    <p:extLst>
      <p:ext uri="{BB962C8B-B14F-4D97-AF65-F5344CB8AC3E}">
        <p14:creationId xmlns:p14="http://schemas.microsoft.com/office/powerpoint/2010/main" val="381909973"/>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Third Split - Left">
    <p:spTree>
      <p:nvGrpSpPr>
        <p:cNvPr id="1" name=""/>
        <p:cNvGrpSpPr/>
        <p:nvPr/>
      </p:nvGrpSpPr>
      <p:grpSpPr>
        <a:xfrm>
          <a:off x="0" y="0"/>
          <a:ext cx="0" cy="0"/>
          <a:chOff x="0" y="0"/>
          <a:chExt cx="0" cy="0"/>
        </a:xfrm>
      </p:grpSpPr>
      <p:sp>
        <p:nvSpPr>
          <p:cNvPr id="7" name="Title Placeholder 1"/>
          <p:cNvSpPr>
            <a:spLocks noGrp="1"/>
          </p:cNvSpPr>
          <p:nvPr>
            <p:ph type="title"/>
          </p:nvPr>
        </p:nvSpPr>
        <p:spPr>
          <a:xfrm>
            <a:off x="571500" y="63503"/>
            <a:ext cx="11045952" cy="990119"/>
          </a:xfrm>
          <a:prstGeom prst="rect">
            <a:avLst/>
          </a:prstGeom>
          <a:effectLst/>
        </p:spPr>
        <p:txBody>
          <a:bodyPr rtlCol="0">
            <a:noAutofit/>
          </a:bodyPr>
          <a:lstStyle>
            <a:lvl1pPr>
              <a:lnSpc>
                <a:spcPct val="95000"/>
              </a:lnSpc>
              <a:defRPr/>
            </a:lvl1pPr>
          </a:lstStyle>
          <a:p>
            <a:r>
              <a:rPr lang="en-US"/>
              <a:t>Click to edit Master title style</a:t>
            </a:r>
            <a:endParaRPr lang="en-US" dirty="0"/>
          </a:p>
        </p:txBody>
      </p:sp>
      <p:sp>
        <p:nvSpPr>
          <p:cNvPr id="3" name="Content Placeholder 2"/>
          <p:cNvSpPr>
            <a:spLocks noGrp="1"/>
          </p:cNvSpPr>
          <p:nvPr>
            <p:ph sz="quarter" idx="11"/>
          </p:nvPr>
        </p:nvSpPr>
        <p:spPr>
          <a:xfrm>
            <a:off x="571501" y="1764285"/>
            <a:ext cx="3311878" cy="4223766"/>
          </a:xfrm>
        </p:spPr>
        <p:txBody>
          <a:bodyPr/>
          <a:lstStyle>
            <a:lvl1pPr>
              <a:lnSpc>
                <a:spcPct val="100000"/>
              </a:lnSpc>
              <a:defRPr/>
            </a:lvl1pPr>
            <a:lvl2pPr>
              <a:lnSpc>
                <a:spcPct val="100000"/>
              </a:lnSpc>
              <a:defRPr>
                <a:solidFill>
                  <a:schemeClr val="bg2"/>
                </a:solidFill>
              </a:defRPr>
            </a:lvl2pPr>
            <a:lvl3pPr>
              <a:lnSpc>
                <a:spcPct val="100000"/>
              </a:lnSpc>
              <a:defRPr>
                <a:solidFill>
                  <a:schemeClr val="bg2"/>
                </a:solidFill>
              </a:defRPr>
            </a:lvl3pPr>
            <a:lvl4pPr>
              <a:lnSpc>
                <a:spcPct val="100000"/>
              </a:lnSpc>
              <a:defRPr>
                <a:solidFill>
                  <a:schemeClr val="bg2"/>
                </a:solidFill>
              </a:defRPr>
            </a:lvl4pPr>
            <a:lvl5pPr>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12"/>
          </p:nvPr>
        </p:nvSpPr>
        <p:spPr>
          <a:xfrm>
            <a:off x="4485033" y="1764285"/>
            <a:ext cx="7132419" cy="4223766"/>
          </a:xfrm>
        </p:spPr>
        <p:txBody>
          <a:bodyPr/>
          <a:lstStyle>
            <a:lvl1pPr>
              <a:lnSpc>
                <a:spcPct val="100000"/>
              </a:lnSpc>
              <a:defRPr/>
            </a:lvl1pPr>
            <a:lvl2pPr>
              <a:lnSpc>
                <a:spcPct val="100000"/>
              </a:lnSpc>
              <a:defRPr>
                <a:solidFill>
                  <a:schemeClr val="bg2"/>
                </a:solidFill>
              </a:defRPr>
            </a:lvl2pPr>
            <a:lvl3pPr>
              <a:lnSpc>
                <a:spcPct val="100000"/>
              </a:lnSpc>
              <a:defRPr>
                <a:solidFill>
                  <a:schemeClr val="bg2"/>
                </a:solidFill>
              </a:defRPr>
            </a:lvl3pPr>
            <a:lvl4pPr>
              <a:lnSpc>
                <a:spcPct val="100000"/>
              </a:lnSpc>
              <a:defRPr>
                <a:solidFill>
                  <a:schemeClr val="bg2"/>
                </a:solidFill>
              </a:defRPr>
            </a:lvl4pPr>
            <a:lvl5pPr>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3"/>
          <p:cNvSpPr>
            <a:spLocks noGrp="1"/>
          </p:cNvSpPr>
          <p:nvPr>
            <p:ph type="body" sz="quarter" idx="16"/>
          </p:nvPr>
        </p:nvSpPr>
        <p:spPr>
          <a:xfrm>
            <a:off x="571503" y="1097179"/>
            <a:ext cx="11046141" cy="338554"/>
          </a:xfrm>
          <a:noFill/>
          <a:ln>
            <a:noFill/>
          </a:ln>
        </p:spPr>
        <p:txBody>
          <a:bodyPr vert="horz" wrap="square" lIns="0" tIns="0" rIns="0" bIns="0" numCol="1" rtlCol="0" anchor="t" anchorCtr="0" compatLnSpc="1">
            <a:prstTxWarp prst="textNoShape">
              <a:avLst/>
            </a:prstTxWarp>
            <a:spAutoFit/>
          </a:bodyPr>
          <a:lstStyle>
            <a:lvl1pPr>
              <a:defRPr lang="en-US" sz="2200" b="0" i="0" spc="0">
                <a:solidFill>
                  <a:schemeClr val="accent2">
                    <a:lumMod val="75000"/>
                  </a:schemeClr>
                </a:solidFill>
                <a:latin typeface="Salesforce Sans Light" charset="0"/>
                <a:ea typeface="Salesforce Sans Light" charset="0"/>
                <a:cs typeface="Salesforce Sans Light" charset="0"/>
              </a:defRPr>
            </a:lvl1pPr>
          </a:lstStyle>
          <a:p>
            <a:pPr lvl="0">
              <a:lnSpc>
                <a:spcPct val="100000"/>
              </a:lnSpc>
              <a:spcBef>
                <a:spcPts val="0"/>
              </a:spcBef>
              <a:spcAft>
                <a:spcPts val="0"/>
              </a:spcAft>
            </a:pPr>
            <a:r>
              <a:rPr lang="en-US" dirty="0"/>
              <a:t>Click to edit Master text styles</a:t>
            </a:r>
          </a:p>
        </p:txBody>
      </p:sp>
      <p:sp>
        <p:nvSpPr>
          <p:cNvPr id="10" name="Footer Placeholder 3"/>
          <p:cNvSpPr>
            <a:spLocks noGrp="1"/>
          </p:cNvSpPr>
          <p:nvPr>
            <p:ph type="ftr" sz="quarter" idx="17"/>
          </p:nvPr>
        </p:nvSpPr>
        <p:spPr>
          <a:xfrm>
            <a:off x="577850" y="6410462"/>
            <a:ext cx="8870949" cy="213858"/>
          </a:xfrm>
        </p:spPr>
        <p:txBody>
          <a:bodyPr/>
          <a:lstStyle>
            <a:lvl1pPr>
              <a:defRPr/>
            </a:lvl1pPr>
          </a:lstStyle>
          <a:p>
            <a:endParaRPr lang="en-US" dirty="0"/>
          </a:p>
        </p:txBody>
      </p:sp>
      <p:cxnSp>
        <p:nvCxnSpPr>
          <p:cNvPr id="9" name="Straight Connector 8"/>
          <p:cNvCxnSpPr/>
          <p:nvPr userDrawn="1"/>
        </p:nvCxnSpPr>
        <p:spPr>
          <a:xfrm flipV="1">
            <a:off x="4082011" y="1765301"/>
            <a:ext cx="0" cy="4222613"/>
          </a:xfrm>
          <a:prstGeom prst="line">
            <a:avLst/>
          </a:prstGeom>
          <a:ln w="9525" cmpd="sng">
            <a:solidFill>
              <a:schemeClr val="bg2">
                <a:lumMod val="60000"/>
                <a:lumOff val="4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13808191"/>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Third Split - Right">
    <p:spTree>
      <p:nvGrpSpPr>
        <p:cNvPr id="1" name=""/>
        <p:cNvGrpSpPr/>
        <p:nvPr/>
      </p:nvGrpSpPr>
      <p:grpSpPr>
        <a:xfrm>
          <a:off x="0" y="0"/>
          <a:ext cx="0" cy="0"/>
          <a:chOff x="0" y="0"/>
          <a:chExt cx="0" cy="0"/>
        </a:xfrm>
      </p:grpSpPr>
      <p:sp>
        <p:nvSpPr>
          <p:cNvPr id="7" name="Title Placeholder 1"/>
          <p:cNvSpPr>
            <a:spLocks noGrp="1"/>
          </p:cNvSpPr>
          <p:nvPr>
            <p:ph type="title"/>
          </p:nvPr>
        </p:nvSpPr>
        <p:spPr>
          <a:xfrm>
            <a:off x="571500" y="63503"/>
            <a:ext cx="11045952" cy="990119"/>
          </a:xfrm>
          <a:prstGeom prst="rect">
            <a:avLst/>
          </a:prstGeom>
          <a:effectLst/>
        </p:spPr>
        <p:txBody>
          <a:bodyPr rtlCol="0">
            <a:noAutofit/>
          </a:bodyPr>
          <a:lstStyle>
            <a:lvl1pPr>
              <a:lnSpc>
                <a:spcPct val="95000"/>
              </a:lnSpc>
              <a:defRPr/>
            </a:lvl1pPr>
          </a:lstStyle>
          <a:p>
            <a:r>
              <a:rPr lang="en-US"/>
              <a:t>Click to edit Master title style</a:t>
            </a:r>
            <a:endParaRPr lang="en-US" dirty="0"/>
          </a:p>
        </p:txBody>
      </p:sp>
      <p:sp>
        <p:nvSpPr>
          <p:cNvPr id="3" name="Content Placeholder 2"/>
          <p:cNvSpPr>
            <a:spLocks noGrp="1"/>
          </p:cNvSpPr>
          <p:nvPr>
            <p:ph sz="quarter" idx="11"/>
          </p:nvPr>
        </p:nvSpPr>
        <p:spPr>
          <a:xfrm>
            <a:off x="571501" y="1764285"/>
            <a:ext cx="7116232" cy="4223766"/>
          </a:xfrm>
        </p:spPr>
        <p:txBody>
          <a:bodyPr/>
          <a:lstStyle>
            <a:lvl1pPr>
              <a:lnSpc>
                <a:spcPct val="100000"/>
              </a:lnSpc>
              <a:defRPr/>
            </a:lvl1pPr>
            <a:lvl2pPr>
              <a:lnSpc>
                <a:spcPct val="100000"/>
              </a:lnSpc>
              <a:defRPr>
                <a:solidFill>
                  <a:schemeClr val="bg2"/>
                </a:solidFill>
              </a:defRPr>
            </a:lvl2pPr>
            <a:lvl3pPr>
              <a:lnSpc>
                <a:spcPct val="100000"/>
              </a:lnSpc>
              <a:defRPr>
                <a:solidFill>
                  <a:schemeClr val="bg2"/>
                </a:solidFill>
              </a:defRPr>
            </a:lvl3pPr>
            <a:lvl4pPr>
              <a:lnSpc>
                <a:spcPct val="100000"/>
              </a:lnSpc>
              <a:defRPr>
                <a:solidFill>
                  <a:schemeClr val="bg2"/>
                </a:solidFill>
              </a:defRPr>
            </a:lvl4pPr>
            <a:lvl5pPr>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12"/>
          </p:nvPr>
        </p:nvSpPr>
        <p:spPr>
          <a:xfrm>
            <a:off x="8400122" y="1764285"/>
            <a:ext cx="3217330" cy="4223766"/>
          </a:xfrm>
        </p:spPr>
        <p:txBody>
          <a:bodyPr/>
          <a:lstStyle>
            <a:lvl1pPr>
              <a:lnSpc>
                <a:spcPct val="100000"/>
              </a:lnSpc>
              <a:defRPr/>
            </a:lvl1pPr>
            <a:lvl2pPr>
              <a:lnSpc>
                <a:spcPct val="100000"/>
              </a:lnSpc>
              <a:defRPr>
                <a:solidFill>
                  <a:schemeClr val="bg2"/>
                </a:solidFill>
              </a:defRPr>
            </a:lvl2pPr>
            <a:lvl3pPr>
              <a:lnSpc>
                <a:spcPct val="100000"/>
              </a:lnSpc>
              <a:defRPr>
                <a:solidFill>
                  <a:schemeClr val="bg2"/>
                </a:solidFill>
              </a:defRPr>
            </a:lvl3pPr>
            <a:lvl4pPr>
              <a:lnSpc>
                <a:spcPct val="100000"/>
              </a:lnSpc>
              <a:defRPr>
                <a:solidFill>
                  <a:schemeClr val="bg2"/>
                </a:solidFill>
              </a:defRPr>
            </a:lvl4pPr>
            <a:lvl5pPr>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3"/>
          <p:cNvSpPr>
            <a:spLocks noGrp="1"/>
          </p:cNvSpPr>
          <p:nvPr>
            <p:ph type="body" sz="quarter" idx="16"/>
          </p:nvPr>
        </p:nvSpPr>
        <p:spPr>
          <a:xfrm>
            <a:off x="571503" y="1097179"/>
            <a:ext cx="11046141" cy="338554"/>
          </a:xfrm>
          <a:noFill/>
          <a:ln>
            <a:noFill/>
          </a:ln>
        </p:spPr>
        <p:txBody>
          <a:bodyPr vert="horz" wrap="square" lIns="0" tIns="0" rIns="0" bIns="0" numCol="1" rtlCol="0" anchor="t" anchorCtr="0" compatLnSpc="1">
            <a:prstTxWarp prst="textNoShape">
              <a:avLst/>
            </a:prstTxWarp>
            <a:spAutoFit/>
          </a:bodyPr>
          <a:lstStyle>
            <a:lvl1pPr>
              <a:defRPr lang="en-US" sz="2200" b="0" i="0" spc="0">
                <a:solidFill>
                  <a:schemeClr val="accent2">
                    <a:lumMod val="75000"/>
                  </a:schemeClr>
                </a:solidFill>
                <a:latin typeface="Salesforce Sans Light" charset="0"/>
                <a:ea typeface="Salesforce Sans Light" charset="0"/>
                <a:cs typeface="Salesforce Sans Light" charset="0"/>
              </a:defRPr>
            </a:lvl1pPr>
          </a:lstStyle>
          <a:p>
            <a:pPr lvl="0">
              <a:lnSpc>
                <a:spcPct val="100000"/>
              </a:lnSpc>
              <a:spcBef>
                <a:spcPts val="0"/>
              </a:spcBef>
              <a:spcAft>
                <a:spcPts val="0"/>
              </a:spcAft>
            </a:pPr>
            <a:r>
              <a:rPr lang="en-US"/>
              <a:t>Click to edit Master text styles</a:t>
            </a:r>
          </a:p>
        </p:txBody>
      </p:sp>
      <p:sp>
        <p:nvSpPr>
          <p:cNvPr id="10" name="Footer Placeholder 3"/>
          <p:cNvSpPr>
            <a:spLocks noGrp="1"/>
          </p:cNvSpPr>
          <p:nvPr>
            <p:ph type="ftr" sz="quarter" idx="17"/>
          </p:nvPr>
        </p:nvSpPr>
        <p:spPr>
          <a:xfrm>
            <a:off x="577850" y="6410462"/>
            <a:ext cx="8870949" cy="213858"/>
          </a:xfrm>
        </p:spPr>
        <p:txBody>
          <a:bodyPr/>
          <a:lstStyle>
            <a:lvl1pPr>
              <a:defRPr/>
            </a:lvl1pPr>
          </a:lstStyle>
          <a:p>
            <a:endParaRPr lang="en-US" dirty="0"/>
          </a:p>
        </p:txBody>
      </p:sp>
      <p:cxnSp>
        <p:nvCxnSpPr>
          <p:cNvPr id="11" name="Straight Connector 10"/>
          <p:cNvCxnSpPr/>
          <p:nvPr userDrawn="1"/>
        </p:nvCxnSpPr>
        <p:spPr>
          <a:xfrm flipV="1">
            <a:off x="8008552" y="1765301"/>
            <a:ext cx="0" cy="4222613"/>
          </a:xfrm>
          <a:prstGeom prst="line">
            <a:avLst/>
          </a:prstGeom>
          <a:ln w="9525" cmpd="sng">
            <a:solidFill>
              <a:schemeClr val="bg2">
                <a:lumMod val="60000"/>
                <a:lumOff val="4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5371064"/>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3_column photos">
    <p:spTree>
      <p:nvGrpSpPr>
        <p:cNvPr id="1" name=""/>
        <p:cNvGrpSpPr/>
        <p:nvPr/>
      </p:nvGrpSpPr>
      <p:grpSpPr>
        <a:xfrm>
          <a:off x="0" y="0"/>
          <a:ext cx="0" cy="0"/>
          <a:chOff x="0" y="0"/>
          <a:chExt cx="0" cy="0"/>
        </a:xfrm>
      </p:grpSpPr>
      <p:sp>
        <p:nvSpPr>
          <p:cNvPr id="14" name="Text Placeholder 5"/>
          <p:cNvSpPr>
            <a:spLocks noGrp="1"/>
          </p:cNvSpPr>
          <p:nvPr>
            <p:ph type="body" sz="quarter" idx="28"/>
          </p:nvPr>
        </p:nvSpPr>
        <p:spPr>
          <a:xfrm>
            <a:off x="8043564" y="1769752"/>
            <a:ext cx="3584448" cy="685800"/>
          </a:xfrm>
          <a:solidFill>
            <a:schemeClr val="tx1"/>
          </a:solidFill>
        </p:spPr>
        <p:txBody>
          <a:bodyPr wrap="none" lIns="91440" tIns="45720" rIns="91440" bIns="45720" anchor="ctr" anchorCtr="0">
            <a:normAutofit/>
          </a:bodyPr>
          <a:lstStyle>
            <a:lvl1pPr marL="0" indent="0" algn="ctr">
              <a:buClr>
                <a:schemeClr val="bg2"/>
              </a:buClr>
              <a:buSzPct val="80000"/>
              <a:buFont typeface="Wingdings" panose="05000000000000000000" pitchFamily="2" charset="2"/>
              <a:buNone/>
              <a:defRPr lang="en-US" sz="1600" kern="1200" spc="0" baseline="0" dirty="0">
                <a:solidFill>
                  <a:schemeClr val="bg1"/>
                </a:solidFill>
                <a:latin typeface="Salesforce Sans"/>
                <a:ea typeface="+mn-ea"/>
                <a:cs typeface="+mn-cs"/>
              </a:defRPr>
            </a:lvl1pPr>
          </a:lstStyle>
          <a:p>
            <a:pPr lvl="0"/>
            <a:r>
              <a:rPr lang="en-US" dirty="0"/>
              <a:t>Click to edit Master text styles</a:t>
            </a:r>
          </a:p>
        </p:txBody>
      </p:sp>
      <p:sp>
        <p:nvSpPr>
          <p:cNvPr id="15" name="Text Placeholder 29"/>
          <p:cNvSpPr>
            <a:spLocks noGrp="1"/>
          </p:cNvSpPr>
          <p:nvPr>
            <p:ph type="body" sz="quarter" idx="32"/>
          </p:nvPr>
        </p:nvSpPr>
        <p:spPr>
          <a:xfrm>
            <a:off x="576072" y="1769752"/>
            <a:ext cx="3584448" cy="685800"/>
          </a:xfrm>
          <a:solidFill>
            <a:schemeClr val="tx1"/>
          </a:solidFill>
        </p:spPr>
        <p:txBody>
          <a:bodyPr wrap="none" lIns="91440" tIns="45720" rIns="91440" bIns="45720" anchor="ctr" anchorCtr="0">
            <a:normAutofit/>
          </a:bodyPr>
          <a:lstStyle>
            <a:lvl1pPr marL="0" indent="0" algn="ctr">
              <a:buNone/>
              <a:defRPr sz="1600" spc="0">
                <a:solidFill>
                  <a:schemeClr val="bg1"/>
                </a:solidFill>
              </a:defRPr>
            </a:lvl1pPr>
          </a:lstStyle>
          <a:p>
            <a:pPr lvl="0"/>
            <a:r>
              <a:rPr lang="en-US" dirty="0"/>
              <a:t>Click to edit Master text styles</a:t>
            </a:r>
          </a:p>
        </p:txBody>
      </p:sp>
      <p:sp>
        <p:nvSpPr>
          <p:cNvPr id="16" name="Text Placeholder 29"/>
          <p:cNvSpPr>
            <a:spLocks noGrp="1"/>
          </p:cNvSpPr>
          <p:nvPr>
            <p:ph type="body" sz="quarter" idx="33"/>
          </p:nvPr>
        </p:nvSpPr>
        <p:spPr>
          <a:xfrm>
            <a:off x="4304013" y="1769752"/>
            <a:ext cx="3584448" cy="685800"/>
          </a:xfrm>
          <a:solidFill>
            <a:schemeClr val="tx1"/>
          </a:solidFill>
        </p:spPr>
        <p:txBody>
          <a:bodyPr wrap="none" lIns="91440" tIns="45720" rIns="91440" bIns="45720" anchor="ctr" anchorCtr="0">
            <a:normAutofit/>
          </a:bodyPr>
          <a:lstStyle>
            <a:lvl1pPr marL="0" indent="0" algn="ctr">
              <a:buNone/>
              <a:defRPr sz="1600" spc="0">
                <a:solidFill>
                  <a:schemeClr val="bg1"/>
                </a:solidFill>
              </a:defRPr>
            </a:lvl1pPr>
          </a:lstStyle>
          <a:p>
            <a:pPr lvl="0"/>
            <a:r>
              <a:rPr lang="en-US"/>
              <a:t>Click to edit Master text styles</a:t>
            </a:r>
          </a:p>
        </p:txBody>
      </p:sp>
      <p:sp>
        <p:nvSpPr>
          <p:cNvPr id="62" name="Picture Placeholder 61"/>
          <p:cNvSpPr>
            <a:spLocks noGrp="1"/>
          </p:cNvSpPr>
          <p:nvPr>
            <p:ph type="pic" sz="quarter" idx="17"/>
          </p:nvPr>
        </p:nvSpPr>
        <p:spPr>
          <a:xfrm>
            <a:off x="576072" y="2455552"/>
            <a:ext cx="3584448" cy="3662860"/>
          </a:xfrm>
        </p:spPr>
        <p:txBody>
          <a:bodyPr rtlCol="0">
            <a:noAutofit/>
          </a:bodyPr>
          <a:lstStyle/>
          <a:p>
            <a:pPr lvl="0"/>
            <a:r>
              <a:rPr lang="en-US" noProof="0" dirty="0"/>
              <a:t>Drag picture to placeholder or click icon to add</a:t>
            </a:r>
          </a:p>
        </p:txBody>
      </p:sp>
      <p:sp>
        <p:nvSpPr>
          <p:cNvPr id="63" name="Picture Placeholder 61"/>
          <p:cNvSpPr>
            <a:spLocks noGrp="1"/>
          </p:cNvSpPr>
          <p:nvPr>
            <p:ph type="pic" sz="quarter" idx="18"/>
          </p:nvPr>
        </p:nvSpPr>
        <p:spPr>
          <a:xfrm>
            <a:off x="4304013" y="2455552"/>
            <a:ext cx="3584448" cy="3662860"/>
          </a:xfrm>
        </p:spPr>
        <p:txBody>
          <a:bodyPr rtlCol="0">
            <a:noAutofit/>
          </a:bodyPr>
          <a:lstStyle/>
          <a:p>
            <a:pPr lvl="0"/>
            <a:r>
              <a:rPr lang="en-US" noProof="0"/>
              <a:t>Drag picture to placeholder or click icon to add</a:t>
            </a:r>
            <a:endParaRPr lang="en-US" noProof="0" dirty="0"/>
          </a:p>
        </p:txBody>
      </p:sp>
      <p:sp>
        <p:nvSpPr>
          <p:cNvPr id="64" name="Picture Placeholder 61"/>
          <p:cNvSpPr>
            <a:spLocks noGrp="1"/>
          </p:cNvSpPr>
          <p:nvPr>
            <p:ph type="pic" sz="quarter" idx="19"/>
          </p:nvPr>
        </p:nvSpPr>
        <p:spPr>
          <a:xfrm>
            <a:off x="8043564" y="2455552"/>
            <a:ext cx="3584448" cy="3662860"/>
          </a:xfrm>
        </p:spPr>
        <p:txBody>
          <a:bodyPr rtlCol="0">
            <a:noAutofit/>
          </a:bodyPr>
          <a:lstStyle/>
          <a:p>
            <a:pPr lvl="0"/>
            <a:r>
              <a:rPr lang="en-US" noProof="0"/>
              <a:t>Drag picture to placeholder or click icon to add</a:t>
            </a:r>
            <a:endParaRPr lang="en-US" noProof="0" dirty="0"/>
          </a:p>
        </p:txBody>
      </p:sp>
      <p:sp>
        <p:nvSpPr>
          <p:cNvPr id="27" name="Text Placeholder 3"/>
          <p:cNvSpPr>
            <a:spLocks noGrp="1"/>
          </p:cNvSpPr>
          <p:nvPr>
            <p:ph type="body" sz="quarter" idx="16"/>
          </p:nvPr>
        </p:nvSpPr>
        <p:spPr>
          <a:xfrm>
            <a:off x="571500" y="1094584"/>
            <a:ext cx="11046984" cy="338554"/>
          </a:xfrm>
          <a:noFill/>
          <a:ln>
            <a:noFill/>
          </a:ln>
        </p:spPr>
        <p:txBody>
          <a:bodyPr vert="horz" wrap="square" lIns="0" tIns="0" rIns="0" bIns="0" numCol="1" rtlCol="0" anchor="t" anchorCtr="0" compatLnSpc="1">
            <a:prstTxWarp prst="textNoShape">
              <a:avLst/>
            </a:prstTxWarp>
            <a:spAutoFit/>
          </a:bodyPr>
          <a:lstStyle>
            <a:lvl1pPr>
              <a:defRPr lang="en-US" sz="2200" b="0" i="0" spc="0">
                <a:solidFill>
                  <a:schemeClr val="accent2">
                    <a:lumMod val="75000"/>
                  </a:schemeClr>
                </a:solidFill>
                <a:latin typeface="Salesforce Sans Light" charset="0"/>
                <a:ea typeface="Salesforce Sans Light" charset="0"/>
                <a:cs typeface="Salesforce Sans Light" charset="0"/>
              </a:defRPr>
            </a:lvl1pPr>
          </a:lstStyle>
          <a:p>
            <a:pPr lvl="0">
              <a:lnSpc>
                <a:spcPct val="100000"/>
              </a:lnSpc>
              <a:spcBef>
                <a:spcPts val="0"/>
              </a:spcBef>
              <a:spcAft>
                <a:spcPts val="0"/>
              </a:spcAft>
            </a:pPr>
            <a:r>
              <a:rPr lang="en-US" dirty="0"/>
              <a:t>Click to edit Master text styles</a:t>
            </a:r>
          </a:p>
        </p:txBody>
      </p:sp>
      <p:sp>
        <p:nvSpPr>
          <p:cNvPr id="3" name="Title 2"/>
          <p:cNvSpPr>
            <a:spLocks noGrp="1"/>
          </p:cNvSpPr>
          <p:nvPr>
            <p:ph type="title"/>
          </p:nvPr>
        </p:nvSpPr>
        <p:spPr>
          <a:xfrm>
            <a:off x="571500" y="63503"/>
            <a:ext cx="11045952" cy="990119"/>
          </a:xfrm>
        </p:spPr>
        <p:txBody>
          <a:bodyPr/>
          <a:lstStyle>
            <a:lvl1pPr>
              <a:lnSpc>
                <a:spcPct val="95000"/>
              </a:lnSpc>
              <a:defRPr spc="0"/>
            </a:lvl1pPr>
          </a:lstStyle>
          <a:p>
            <a:r>
              <a:rPr lang="en-US"/>
              <a:t>Click to edit Master title style</a:t>
            </a:r>
            <a:endParaRPr lang="en-US" dirty="0"/>
          </a:p>
        </p:txBody>
      </p:sp>
      <p:sp>
        <p:nvSpPr>
          <p:cNvPr id="17" name="Footer Placeholder 3"/>
          <p:cNvSpPr>
            <a:spLocks noGrp="1"/>
          </p:cNvSpPr>
          <p:nvPr>
            <p:ph type="ftr" sz="quarter" idx="34"/>
          </p:nvPr>
        </p:nvSpPr>
        <p:spPr>
          <a:xfrm>
            <a:off x="577850" y="6410462"/>
            <a:ext cx="8870949" cy="213858"/>
          </a:xfrm>
        </p:spPr>
        <p:txBody>
          <a:bodyPr/>
          <a:lstStyle>
            <a:lvl1pPr>
              <a:defRPr/>
            </a:lvl1pPr>
          </a:lstStyle>
          <a:p>
            <a:endParaRPr lang="en-US" dirty="0"/>
          </a:p>
        </p:txBody>
      </p:sp>
    </p:spTree>
    <p:extLst>
      <p:ext uri="{BB962C8B-B14F-4D97-AF65-F5344CB8AC3E}">
        <p14:creationId xmlns:p14="http://schemas.microsoft.com/office/powerpoint/2010/main" val="2929505979"/>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Customer_Hero_A">
    <p:spTree>
      <p:nvGrpSpPr>
        <p:cNvPr id="1" name=""/>
        <p:cNvGrpSpPr/>
        <p:nvPr/>
      </p:nvGrpSpPr>
      <p:grpSpPr>
        <a:xfrm>
          <a:off x="0" y="0"/>
          <a:ext cx="0" cy="0"/>
          <a:chOff x="0" y="0"/>
          <a:chExt cx="0" cy="0"/>
        </a:xfrm>
      </p:grpSpPr>
      <p:sp>
        <p:nvSpPr>
          <p:cNvPr id="6" name="Rectangle 5"/>
          <p:cNvSpPr/>
          <p:nvPr userDrawn="1"/>
        </p:nvSpPr>
        <p:spPr>
          <a:xfrm>
            <a:off x="-2" y="0"/>
            <a:ext cx="12188825" cy="6858000"/>
          </a:xfrm>
          <a:prstGeom prst="rect">
            <a:avLst/>
          </a:prstGeom>
          <a:solidFill>
            <a:schemeClr val="bg2">
              <a:lumMod val="20000"/>
              <a:lumOff val="80000"/>
            </a:schemeClr>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lvl="0" algn="ctr"/>
            <a:endParaRPr lang="en-US" dirty="0">
              <a:solidFill>
                <a:srgbClr val="FFFFFF"/>
              </a:solidFill>
              <a:cs typeface="Salesforce Sans"/>
            </a:endParaRPr>
          </a:p>
        </p:txBody>
      </p:sp>
      <p:sp>
        <p:nvSpPr>
          <p:cNvPr id="36" name="Rectangle 35"/>
          <p:cNvSpPr/>
          <p:nvPr userDrawn="1"/>
        </p:nvSpPr>
        <p:spPr>
          <a:xfrm flipV="1">
            <a:off x="9774057" y="516"/>
            <a:ext cx="2414768" cy="6857484"/>
          </a:xfrm>
          <a:prstGeom prst="rect">
            <a:avLst/>
          </a:prstGeom>
          <a:solidFill>
            <a:schemeClr val="bg1"/>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b="1" dirty="0">
              <a:solidFill>
                <a:srgbClr val="D0D9DE"/>
              </a:solidFill>
              <a:cs typeface="Salesforce Sans"/>
            </a:endParaRPr>
          </a:p>
        </p:txBody>
      </p:sp>
      <p:sp>
        <p:nvSpPr>
          <p:cNvPr id="19" name="Rectangle 18"/>
          <p:cNvSpPr/>
          <p:nvPr userDrawn="1"/>
        </p:nvSpPr>
        <p:spPr>
          <a:xfrm>
            <a:off x="-1" y="-4859"/>
            <a:ext cx="12188825" cy="2432008"/>
          </a:xfrm>
          <a:prstGeom prst="rect">
            <a:avLst/>
          </a:prstGeom>
          <a:solidFill>
            <a:schemeClr val="tx1"/>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a:solidFill>
                <a:srgbClr val="FFFFFF"/>
              </a:solidFill>
              <a:cs typeface="Salesforce Sans"/>
            </a:endParaRPr>
          </a:p>
        </p:txBody>
      </p:sp>
      <p:sp>
        <p:nvSpPr>
          <p:cNvPr id="4" name="Text Placeholder 3"/>
          <p:cNvSpPr>
            <a:spLocks noGrp="1"/>
          </p:cNvSpPr>
          <p:nvPr>
            <p:ph type="body" sz="quarter" idx="22" hasCustomPrompt="1"/>
          </p:nvPr>
        </p:nvSpPr>
        <p:spPr>
          <a:xfrm>
            <a:off x="0" y="0"/>
            <a:ext cx="11025649" cy="2449577"/>
          </a:xfrm>
          <a:prstGeom prst="rect">
            <a:avLst/>
          </a:prstGeom>
          <a:gradFill flip="none" rotWithShape="1">
            <a:gsLst>
              <a:gs pos="58000">
                <a:schemeClr val="tx1"/>
              </a:gs>
              <a:gs pos="100000">
                <a:srgbClr val="205CA0">
                  <a:alpha val="0"/>
                </a:srgbClr>
              </a:gs>
            </a:gsLst>
            <a:lin ang="0" scaled="1"/>
            <a:tileRect/>
          </a:gradFill>
        </p:spPr>
        <p:txBody>
          <a:bodyPr lIns="2560320" tIns="365760" rIns="4114800" bIns="182880" anchor="ctr" anchorCtr="0"/>
          <a:lstStyle>
            <a:lvl1pPr marL="111125" indent="-111125">
              <a:lnSpc>
                <a:spcPct val="90000"/>
              </a:lnSpc>
              <a:spcBef>
                <a:spcPts val="0"/>
              </a:spcBef>
              <a:spcAft>
                <a:spcPts val="0"/>
              </a:spcAft>
              <a:buFont typeface="Arial" panose="020B0604020202020204" pitchFamily="34" charset="0"/>
              <a:buNone/>
              <a:defRPr sz="2400">
                <a:solidFill>
                  <a:schemeClr val="bg1"/>
                </a:solidFill>
                <a:latin typeface="Salesforce Sans"/>
                <a:cs typeface="Salesforce Sans"/>
              </a:defRPr>
            </a:lvl1pPr>
            <a:lvl2pPr marL="109538" indent="0">
              <a:spcBef>
                <a:spcPts val="400"/>
              </a:spcBef>
              <a:spcAft>
                <a:spcPts val="0"/>
              </a:spcAft>
              <a:buNone/>
              <a:tabLst/>
              <a:defRPr lang="en-US" sz="1600" kern="1200" spc="0" baseline="0" dirty="0" smtClean="0">
                <a:solidFill>
                  <a:schemeClr val="bg1"/>
                </a:solidFill>
                <a:latin typeface="Salesforce Sans"/>
                <a:ea typeface="+mn-ea"/>
                <a:cs typeface="+mn-cs"/>
              </a:defRPr>
            </a:lvl2pPr>
          </a:lstStyle>
          <a:p>
            <a:pPr lvl="0"/>
            <a:r>
              <a:rPr lang="en-US" dirty="0"/>
              <a:t>“Quote content”</a:t>
            </a:r>
          </a:p>
          <a:p>
            <a:pPr lvl="1"/>
            <a:r>
              <a:rPr lang="en-US" dirty="0"/>
              <a:t>Second level</a:t>
            </a:r>
          </a:p>
        </p:txBody>
      </p:sp>
      <p:sp>
        <p:nvSpPr>
          <p:cNvPr id="42" name="Title 3"/>
          <p:cNvSpPr>
            <a:spLocks noGrp="1"/>
          </p:cNvSpPr>
          <p:nvPr userDrawn="1">
            <p:ph type="title"/>
          </p:nvPr>
        </p:nvSpPr>
        <p:spPr>
          <a:xfrm>
            <a:off x="576073" y="2753099"/>
            <a:ext cx="9004309" cy="987552"/>
          </a:xfrm>
          <a:noFill/>
          <a:ln>
            <a:noFill/>
          </a:ln>
        </p:spPr>
        <p:txBody>
          <a:bodyPr vert="horz" wrap="square" lIns="0" tIns="0" rIns="0" bIns="0" numCol="1" anchor="b" anchorCtr="0" compatLnSpc="1">
            <a:prstTxWarp prst="textNoShape">
              <a:avLst/>
            </a:prstTxWarp>
          </a:bodyPr>
          <a:lstStyle>
            <a:lvl1pPr>
              <a:defRPr lang="en-US" spc="0" dirty="0">
                <a:solidFill>
                  <a:schemeClr val="accent1"/>
                </a:solidFill>
              </a:defRPr>
            </a:lvl1pPr>
          </a:lstStyle>
          <a:p>
            <a:pPr lvl="0">
              <a:lnSpc>
                <a:spcPct val="90000"/>
              </a:lnSpc>
            </a:pPr>
            <a:r>
              <a:rPr lang="en-US" dirty="0"/>
              <a:t>Click to edit Master title style</a:t>
            </a:r>
          </a:p>
        </p:txBody>
      </p:sp>
      <p:sp>
        <p:nvSpPr>
          <p:cNvPr id="5" name="Text Placeholder 4"/>
          <p:cNvSpPr>
            <a:spLocks noGrp="1"/>
          </p:cNvSpPr>
          <p:nvPr userDrawn="1">
            <p:ph type="body" sz="quarter" idx="23"/>
          </p:nvPr>
        </p:nvSpPr>
        <p:spPr>
          <a:xfrm>
            <a:off x="576072" y="4404281"/>
            <a:ext cx="4251960" cy="2101087"/>
          </a:xfrm>
        </p:spPr>
        <p:txBody>
          <a:bodyPr/>
          <a:lstStyle>
            <a:lvl1pPr>
              <a:lnSpc>
                <a:spcPct val="90000"/>
              </a:lnSpc>
              <a:spcBef>
                <a:spcPts val="800"/>
              </a:spcBef>
              <a:spcAft>
                <a:spcPts val="0"/>
              </a:spcAft>
              <a:defRPr lang="en-US" sz="1600" spc="-10" smtClean="0">
                <a:solidFill>
                  <a:schemeClr val="bg2">
                    <a:lumMod val="75000"/>
                  </a:schemeClr>
                </a:solidFill>
              </a:defRPr>
            </a:lvl1pPr>
            <a:lvl2pPr>
              <a:lnSpc>
                <a:spcPct val="90000"/>
              </a:lnSpc>
              <a:spcBef>
                <a:spcPts val="1000"/>
              </a:spcBef>
              <a:spcAft>
                <a:spcPts val="0"/>
              </a:spcAft>
              <a:defRPr lang="en-US" sz="1600" spc="-10" smtClean="0">
                <a:solidFill>
                  <a:schemeClr val="bg2">
                    <a:lumMod val="75000"/>
                  </a:schemeClr>
                </a:solidFill>
              </a:defRPr>
            </a:lvl2pPr>
            <a:lvl3pPr>
              <a:lnSpc>
                <a:spcPct val="90000"/>
              </a:lnSpc>
              <a:spcBef>
                <a:spcPts val="1000"/>
              </a:spcBef>
              <a:spcAft>
                <a:spcPts val="0"/>
              </a:spcAft>
              <a:defRPr lang="en-US" sz="1600" spc="-10" smtClean="0">
                <a:solidFill>
                  <a:schemeClr val="bg2">
                    <a:lumMod val="75000"/>
                  </a:schemeClr>
                </a:solidFill>
              </a:defRPr>
            </a:lvl3pPr>
            <a:lvl4pPr>
              <a:lnSpc>
                <a:spcPct val="90000"/>
              </a:lnSpc>
              <a:spcBef>
                <a:spcPts val="1000"/>
              </a:spcBef>
              <a:spcAft>
                <a:spcPts val="0"/>
              </a:spcAft>
              <a:defRPr lang="en-US" sz="1600" spc="-10" smtClean="0">
                <a:solidFill>
                  <a:schemeClr val="bg2">
                    <a:lumMod val="75000"/>
                  </a:schemeClr>
                </a:solidFill>
              </a:defRPr>
            </a:lvl4pPr>
            <a:lvl5pPr>
              <a:defRPr lang="en-US" spc="-1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5" name="Rounded Rectangle 14"/>
          <p:cNvSpPr/>
          <p:nvPr userDrawn="1"/>
        </p:nvSpPr>
        <p:spPr>
          <a:xfrm flipV="1">
            <a:off x="550808" y="924089"/>
            <a:ext cx="1725623" cy="1730376"/>
          </a:xfrm>
          <a:prstGeom prst="roundRect">
            <a:avLst>
              <a:gd name="adj" fmla="val 10076"/>
            </a:avLst>
          </a:prstGeom>
          <a:solidFill>
            <a:schemeClr val="bg1"/>
          </a:solidFill>
          <a:ln>
            <a:noFill/>
          </a:ln>
          <a:effectLst>
            <a:outerShdw blurRad="346075" sx="93000" sy="93000" algn="ctr" rotWithShape="0">
              <a:prstClr val="black">
                <a:alpha val="40000"/>
              </a:prstClr>
            </a:outerShdw>
          </a:effectLst>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b="1" dirty="0">
              <a:solidFill>
                <a:srgbClr val="D0D9DE"/>
              </a:solidFill>
              <a:cs typeface="Salesforce Sans"/>
            </a:endParaRPr>
          </a:p>
        </p:txBody>
      </p:sp>
      <p:sp>
        <p:nvSpPr>
          <p:cNvPr id="18" name="Picture Placeholder 11"/>
          <p:cNvSpPr>
            <a:spLocks noGrp="1"/>
          </p:cNvSpPr>
          <p:nvPr>
            <p:ph type="pic" sz="quarter" idx="20"/>
          </p:nvPr>
        </p:nvSpPr>
        <p:spPr>
          <a:xfrm>
            <a:off x="527633" y="914400"/>
            <a:ext cx="1755960" cy="1737360"/>
          </a:xfrm>
          <a:prstGeom prst="roundRect">
            <a:avLst>
              <a:gd name="adj" fmla="val 10903"/>
            </a:avLst>
          </a:prstGeom>
          <a:solidFill>
            <a:schemeClr val="bg1"/>
          </a:solidFill>
          <a:ln>
            <a:noFill/>
          </a:ln>
          <a:effectLst/>
        </p:spPr>
        <p:txBody>
          <a:bodyPr vert="horz" wrap="square" lIns="0" tIns="0" rIns="0" bIns="0" numCol="1" rtlCol="0" anchor="ctr" anchorCtr="0" compatLnSpc="1">
            <a:prstTxWarp prst="textNoShape">
              <a:avLst/>
            </a:prstTxWarp>
            <a:noAutofit/>
          </a:bodyPr>
          <a:lstStyle>
            <a:lvl1pPr>
              <a:defRPr lang="en-US" sz="1400" noProof="0" dirty="0">
                <a:solidFill>
                  <a:schemeClr val="bg1"/>
                </a:solidFill>
              </a:defRPr>
            </a:lvl1pPr>
          </a:lstStyle>
          <a:p>
            <a:pPr lvl="0" algn="ctr">
              <a:buNone/>
            </a:pPr>
            <a:r>
              <a:rPr lang="en-US" noProof="0" dirty="0"/>
              <a:t>Drag picture to placeholder or click icon to add</a:t>
            </a:r>
          </a:p>
        </p:txBody>
      </p:sp>
      <p:sp>
        <p:nvSpPr>
          <p:cNvPr id="13" name="Text Placeholder 12"/>
          <p:cNvSpPr>
            <a:spLocks noGrp="1"/>
          </p:cNvSpPr>
          <p:nvPr>
            <p:ph type="body" sz="quarter" idx="24"/>
          </p:nvPr>
        </p:nvSpPr>
        <p:spPr>
          <a:xfrm>
            <a:off x="5181545" y="4395125"/>
            <a:ext cx="4251960" cy="2123440"/>
          </a:xfrm>
        </p:spPr>
        <p:txBody>
          <a:bodyPr/>
          <a:lstStyle>
            <a:lvl1pPr>
              <a:lnSpc>
                <a:spcPct val="90000"/>
              </a:lnSpc>
              <a:spcBef>
                <a:spcPts val="800"/>
              </a:spcBef>
              <a:spcAft>
                <a:spcPts val="0"/>
              </a:spcAft>
              <a:defRPr sz="1600">
                <a:solidFill>
                  <a:schemeClr val="bg2">
                    <a:lumMod val="75000"/>
                  </a:schemeClr>
                </a:solidFill>
              </a:defRPr>
            </a:lvl1pPr>
            <a:lvl2pPr>
              <a:lnSpc>
                <a:spcPct val="90000"/>
              </a:lnSpc>
              <a:spcBef>
                <a:spcPts val="1000"/>
              </a:spcBef>
              <a:spcAft>
                <a:spcPts val="0"/>
              </a:spcAft>
              <a:defRPr sz="1600">
                <a:solidFill>
                  <a:schemeClr val="bg2">
                    <a:lumMod val="75000"/>
                  </a:schemeClr>
                </a:solidFill>
              </a:defRPr>
            </a:lvl2pPr>
            <a:lvl3pPr>
              <a:lnSpc>
                <a:spcPct val="90000"/>
              </a:lnSpc>
              <a:spcBef>
                <a:spcPts val="1000"/>
              </a:spcBef>
              <a:spcAft>
                <a:spcPts val="0"/>
              </a:spcAft>
              <a:defRPr sz="1600">
                <a:solidFill>
                  <a:schemeClr val="bg2">
                    <a:lumMod val="75000"/>
                  </a:schemeClr>
                </a:solidFill>
              </a:defRPr>
            </a:lvl3pPr>
            <a:lvl4pPr>
              <a:lnSpc>
                <a:spcPct val="90000"/>
              </a:lnSpc>
              <a:spcBef>
                <a:spcPts val="1000"/>
              </a:spcBef>
              <a:spcAft>
                <a:spcPts val="0"/>
              </a:spcAft>
              <a:defRPr sz="1600">
                <a:solidFill>
                  <a:schemeClr val="bg2">
                    <a:lumMod val="75000"/>
                  </a:schemeClr>
                </a:solidFill>
              </a:defRPr>
            </a:lvl4pPr>
            <a:lvl5pPr>
              <a:lnSpc>
                <a:spcPct val="90000"/>
              </a:lnSpc>
              <a:spcBef>
                <a:spcPts val="1000"/>
              </a:spcBef>
              <a:spcAft>
                <a:spcPts val="0"/>
              </a:spcAft>
              <a:defRPr sz="1600">
                <a:solidFill>
                  <a:srgbClr val="7C868D"/>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6" name="Text Placeholder 25"/>
          <p:cNvSpPr>
            <a:spLocks noGrp="1"/>
          </p:cNvSpPr>
          <p:nvPr>
            <p:ph type="body" sz="quarter" idx="25" hasCustomPrompt="1"/>
          </p:nvPr>
        </p:nvSpPr>
        <p:spPr>
          <a:xfrm>
            <a:off x="568651" y="3836644"/>
            <a:ext cx="4251960" cy="466725"/>
          </a:xfrm>
        </p:spPr>
        <p:txBody>
          <a:bodyPr anchor="b"/>
          <a:lstStyle>
            <a:lvl1pPr>
              <a:lnSpc>
                <a:spcPct val="90000"/>
              </a:lnSpc>
              <a:defRPr sz="1800" b="1" baseline="0"/>
            </a:lvl1pPr>
          </a:lstStyle>
          <a:p>
            <a:pPr lvl="0"/>
            <a:r>
              <a:rPr lang="en-US" dirty="0"/>
              <a:t>Heading Should Read: Challenge</a:t>
            </a:r>
          </a:p>
        </p:txBody>
      </p:sp>
      <p:sp>
        <p:nvSpPr>
          <p:cNvPr id="28" name="Text Placeholder 27"/>
          <p:cNvSpPr>
            <a:spLocks noGrp="1"/>
          </p:cNvSpPr>
          <p:nvPr>
            <p:ph type="body" sz="quarter" idx="26" hasCustomPrompt="1"/>
          </p:nvPr>
        </p:nvSpPr>
        <p:spPr>
          <a:xfrm>
            <a:off x="5181544" y="3836644"/>
            <a:ext cx="4251960" cy="466725"/>
          </a:xfrm>
        </p:spPr>
        <p:txBody>
          <a:bodyPr anchor="b"/>
          <a:lstStyle>
            <a:lvl1pPr>
              <a:lnSpc>
                <a:spcPct val="90000"/>
              </a:lnSpc>
              <a:defRPr sz="1800" b="1" baseline="0"/>
            </a:lvl1pPr>
          </a:lstStyle>
          <a:p>
            <a:pPr lvl="0"/>
            <a:r>
              <a:rPr lang="en-US" dirty="0"/>
              <a:t>Heading Should Read: Solution</a:t>
            </a:r>
          </a:p>
        </p:txBody>
      </p:sp>
      <p:sp>
        <p:nvSpPr>
          <p:cNvPr id="10" name="Picture Placeholder 2"/>
          <p:cNvSpPr>
            <a:spLocks noGrp="1"/>
          </p:cNvSpPr>
          <p:nvPr userDrawn="1">
            <p:ph type="pic" sz="quarter" idx="18" hasCustomPrompt="1"/>
          </p:nvPr>
        </p:nvSpPr>
        <p:spPr>
          <a:xfrm>
            <a:off x="5831537" y="-4859"/>
            <a:ext cx="6357291" cy="2445511"/>
          </a:xfrm>
          <a:prstGeom prst="rect">
            <a:avLst/>
          </a:prstGeom>
          <a:solidFill>
            <a:schemeClr val="bg2">
              <a:alpha val="64000"/>
            </a:schemeClr>
          </a:solidFill>
          <a:ln w="98425">
            <a:noFill/>
          </a:ln>
        </p:spPr>
        <p:txBody>
          <a:bodyPr lIns="1554480" rIns="365760" rtlCol="0" anchor="ctr">
            <a:noAutofit/>
          </a:bodyPr>
          <a:lstStyle>
            <a:lvl1pPr algn="ctr">
              <a:buNone/>
              <a:defRPr sz="1600" baseline="0">
                <a:solidFill>
                  <a:srgbClr val="FFFFFF"/>
                </a:solidFill>
              </a:defRPr>
            </a:lvl1pPr>
          </a:lstStyle>
          <a:p>
            <a:pPr lvl="0"/>
            <a:r>
              <a:rPr lang="en-US" noProof="0" dirty="0"/>
              <a:t>Drag to placeholder, click on icon or paste image into this window to add picture.  </a:t>
            </a:r>
            <a:br>
              <a:rPr lang="en-US" noProof="0" dirty="0"/>
            </a:br>
            <a:r>
              <a:rPr lang="en-US" noProof="0" dirty="0"/>
              <a:t>Send to back after you choose image.</a:t>
            </a:r>
          </a:p>
        </p:txBody>
      </p:sp>
      <p:pic>
        <p:nvPicPr>
          <p:cNvPr id="16" name="Picture 23" descr="Picture 23"/>
          <p:cNvPicPr>
            <a:picLocks noChangeAspect="1"/>
          </p:cNvPicPr>
          <p:nvPr userDrawn="1"/>
        </p:nvPicPr>
        <p:blipFill>
          <a:blip r:embed="rId2"/>
          <a:stretch>
            <a:fillRect/>
          </a:stretch>
        </p:blipFill>
        <p:spPr>
          <a:xfrm>
            <a:off x="11320472" y="6257915"/>
            <a:ext cx="616302" cy="431413"/>
          </a:xfrm>
          <a:prstGeom prst="rect">
            <a:avLst/>
          </a:prstGeom>
          <a:ln w="12700">
            <a:miter lim="400000"/>
          </a:ln>
        </p:spPr>
      </p:pic>
    </p:spTree>
    <p:extLst>
      <p:ext uri="{BB962C8B-B14F-4D97-AF65-F5344CB8AC3E}">
        <p14:creationId xmlns:p14="http://schemas.microsoft.com/office/powerpoint/2010/main" val="1997611978"/>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Customer_Hero_B">
    <p:spTree>
      <p:nvGrpSpPr>
        <p:cNvPr id="1" name=""/>
        <p:cNvGrpSpPr/>
        <p:nvPr/>
      </p:nvGrpSpPr>
      <p:grpSpPr>
        <a:xfrm>
          <a:off x="0" y="0"/>
          <a:ext cx="0" cy="0"/>
          <a:chOff x="0" y="0"/>
          <a:chExt cx="0" cy="0"/>
        </a:xfrm>
      </p:grpSpPr>
      <p:sp>
        <p:nvSpPr>
          <p:cNvPr id="6" name="Rectangle 5"/>
          <p:cNvSpPr/>
          <p:nvPr userDrawn="1"/>
        </p:nvSpPr>
        <p:spPr>
          <a:xfrm>
            <a:off x="-2" y="0"/>
            <a:ext cx="12188825" cy="6858000"/>
          </a:xfrm>
          <a:prstGeom prst="rect">
            <a:avLst/>
          </a:prstGeom>
          <a:solidFill>
            <a:schemeClr val="bg2">
              <a:lumMod val="20000"/>
              <a:lumOff val="80000"/>
            </a:schemeClr>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lvl="0" algn="ctr"/>
            <a:endParaRPr lang="en-US" dirty="0">
              <a:solidFill>
                <a:srgbClr val="FFFFFF"/>
              </a:solidFill>
              <a:cs typeface="Salesforce Sans"/>
            </a:endParaRPr>
          </a:p>
        </p:txBody>
      </p:sp>
      <p:sp>
        <p:nvSpPr>
          <p:cNvPr id="36" name="Rectangle 35"/>
          <p:cNvSpPr/>
          <p:nvPr userDrawn="1"/>
        </p:nvSpPr>
        <p:spPr>
          <a:xfrm flipV="1">
            <a:off x="9774057" y="0"/>
            <a:ext cx="2414768" cy="6857484"/>
          </a:xfrm>
          <a:prstGeom prst="rect">
            <a:avLst/>
          </a:prstGeom>
          <a:solidFill>
            <a:schemeClr val="bg1"/>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b="1" dirty="0">
              <a:solidFill>
                <a:srgbClr val="D0D9DE"/>
              </a:solidFill>
              <a:cs typeface="Salesforce Sans"/>
            </a:endParaRPr>
          </a:p>
        </p:txBody>
      </p:sp>
      <p:sp>
        <p:nvSpPr>
          <p:cNvPr id="19" name="Rectangle 18"/>
          <p:cNvSpPr/>
          <p:nvPr userDrawn="1"/>
        </p:nvSpPr>
        <p:spPr>
          <a:xfrm>
            <a:off x="-1" y="0"/>
            <a:ext cx="12188825" cy="2432008"/>
          </a:xfrm>
          <a:prstGeom prst="rect">
            <a:avLst/>
          </a:prstGeom>
          <a:solidFill>
            <a:schemeClr val="tx1"/>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a:solidFill>
                <a:srgbClr val="FFFFFF"/>
              </a:solidFill>
              <a:cs typeface="Salesforce Sans"/>
            </a:endParaRPr>
          </a:p>
        </p:txBody>
      </p:sp>
      <p:sp>
        <p:nvSpPr>
          <p:cNvPr id="10" name="Picture Placeholder 2"/>
          <p:cNvSpPr>
            <a:spLocks noGrp="1"/>
          </p:cNvSpPr>
          <p:nvPr>
            <p:ph type="pic" sz="quarter" idx="18" hasCustomPrompt="1"/>
          </p:nvPr>
        </p:nvSpPr>
        <p:spPr>
          <a:xfrm>
            <a:off x="-9208" y="-15875"/>
            <a:ext cx="12207240" cy="2454655"/>
          </a:xfrm>
          <a:prstGeom prst="rect">
            <a:avLst/>
          </a:prstGeom>
          <a:solidFill>
            <a:schemeClr val="tx1">
              <a:alpha val="64000"/>
            </a:schemeClr>
          </a:solidFill>
          <a:ln w="98425">
            <a:noFill/>
          </a:ln>
        </p:spPr>
        <p:txBody>
          <a:bodyPr lIns="2743200" rIns="2743200" rtlCol="0" anchor="ctr">
            <a:noAutofit/>
          </a:bodyPr>
          <a:lstStyle>
            <a:lvl1pPr algn="ctr">
              <a:buNone/>
              <a:defRPr sz="1800" baseline="0">
                <a:solidFill>
                  <a:srgbClr val="FFFFFF"/>
                </a:solidFill>
              </a:defRPr>
            </a:lvl1pPr>
          </a:lstStyle>
          <a:p>
            <a:pPr lvl="0"/>
            <a:r>
              <a:rPr lang="en-US" noProof="0" dirty="0"/>
              <a:t>Drag </a:t>
            </a:r>
            <a:r>
              <a:rPr lang="en-US" noProof="0"/>
              <a:t>to placeholder, click on icon or paste image into this window </a:t>
            </a:r>
            <a:r>
              <a:rPr lang="en-US" noProof="0" dirty="0"/>
              <a:t>to add picture</a:t>
            </a:r>
            <a:r>
              <a:rPr lang="en-US" noProof="0"/>
              <a:t>.  </a:t>
            </a:r>
            <a:br>
              <a:rPr lang="en-US" noProof="0"/>
            </a:br>
            <a:r>
              <a:rPr lang="en-US" noProof="0" dirty="0"/>
              <a:t>Send to back after you choose image.</a:t>
            </a:r>
          </a:p>
        </p:txBody>
      </p:sp>
      <p:sp>
        <p:nvSpPr>
          <p:cNvPr id="42" name="Title 3"/>
          <p:cNvSpPr>
            <a:spLocks noGrp="1"/>
          </p:cNvSpPr>
          <p:nvPr userDrawn="1">
            <p:ph type="title"/>
          </p:nvPr>
        </p:nvSpPr>
        <p:spPr>
          <a:xfrm>
            <a:off x="576073" y="2753099"/>
            <a:ext cx="9004309" cy="987552"/>
          </a:xfrm>
          <a:noFill/>
          <a:ln>
            <a:noFill/>
          </a:ln>
        </p:spPr>
        <p:txBody>
          <a:bodyPr vert="horz" wrap="square" lIns="0" tIns="0" rIns="0" bIns="0" numCol="1" anchor="b" anchorCtr="0" compatLnSpc="1">
            <a:prstTxWarp prst="textNoShape">
              <a:avLst/>
            </a:prstTxWarp>
          </a:bodyPr>
          <a:lstStyle>
            <a:lvl1pPr>
              <a:defRPr lang="en-US" spc="0" dirty="0">
                <a:solidFill>
                  <a:schemeClr val="accent1"/>
                </a:solidFill>
              </a:defRPr>
            </a:lvl1pPr>
          </a:lstStyle>
          <a:p>
            <a:pPr lvl="0">
              <a:lnSpc>
                <a:spcPct val="90000"/>
              </a:lnSpc>
            </a:pPr>
            <a:r>
              <a:rPr lang="en-US" dirty="0"/>
              <a:t>Click to edit Master title style</a:t>
            </a:r>
          </a:p>
        </p:txBody>
      </p:sp>
      <p:sp>
        <p:nvSpPr>
          <p:cNvPr id="5" name="Text Placeholder 4"/>
          <p:cNvSpPr>
            <a:spLocks noGrp="1"/>
          </p:cNvSpPr>
          <p:nvPr userDrawn="1">
            <p:ph type="body" sz="quarter" idx="23"/>
          </p:nvPr>
        </p:nvSpPr>
        <p:spPr>
          <a:xfrm>
            <a:off x="576072" y="4404281"/>
            <a:ext cx="4251960" cy="2101087"/>
          </a:xfrm>
        </p:spPr>
        <p:txBody>
          <a:bodyPr/>
          <a:lstStyle>
            <a:lvl1pPr>
              <a:lnSpc>
                <a:spcPct val="90000"/>
              </a:lnSpc>
              <a:spcBef>
                <a:spcPts val="800"/>
              </a:spcBef>
              <a:spcAft>
                <a:spcPts val="0"/>
              </a:spcAft>
              <a:defRPr lang="en-US" sz="1600" spc="-10" smtClean="0">
                <a:solidFill>
                  <a:schemeClr val="bg2">
                    <a:lumMod val="75000"/>
                  </a:schemeClr>
                </a:solidFill>
              </a:defRPr>
            </a:lvl1pPr>
            <a:lvl2pPr>
              <a:lnSpc>
                <a:spcPct val="90000"/>
              </a:lnSpc>
              <a:spcBef>
                <a:spcPts val="1000"/>
              </a:spcBef>
              <a:spcAft>
                <a:spcPts val="0"/>
              </a:spcAft>
              <a:defRPr lang="en-US" sz="1600" spc="-10" smtClean="0">
                <a:solidFill>
                  <a:schemeClr val="bg2">
                    <a:lumMod val="75000"/>
                  </a:schemeClr>
                </a:solidFill>
              </a:defRPr>
            </a:lvl2pPr>
            <a:lvl3pPr>
              <a:lnSpc>
                <a:spcPct val="90000"/>
              </a:lnSpc>
              <a:spcBef>
                <a:spcPts val="1000"/>
              </a:spcBef>
              <a:spcAft>
                <a:spcPts val="0"/>
              </a:spcAft>
              <a:defRPr lang="en-US" sz="1600" spc="-10" smtClean="0">
                <a:solidFill>
                  <a:schemeClr val="bg2">
                    <a:lumMod val="75000"/>
                  </a:schemeClr>
                </a:solidFill>
              </a:defRPr>
            </a:lvl3pPr>
            <a:lvl4pPr>
              <a:lnSpc>
                <a:spcPct val="90000"/>
              </a:lnSpc>
              <a:spcBef>
                <a:spcPts val="1000"/>
              </a:spcBef>
              <a:spcAft>
                <a:spcPts val="0"/>
              </a:spcAft>
              <a:defRPr lang="en-US" sz="1600" spc="-10" smtClean="0">
                <a:solidFill>
                  <a:schemeClr val="bg2">
                    <a:lumMod val="75000"/>
                  </a:schemeClr>
                </a:solidFill>
              </a:defRPr>
            </a:lvl4pPr>
            <a:lvl5pPr>
              <a:defRPr lang="en-US" spc="-1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3" name="Text Placeholder 12"/>
          <p:cNvSpPr>
            <a:spLocks noGrp="1"/>
          </p:cNvSpPr>
          <p:nvPr>
            <p:ph type="body" sz="quarter" idx="24"/>
          </p:nvPr>
        </p:nvSpPr>
        <p:spPr>
          <a:xfrm>
            <a:off x="5181545" y="4395125"/>
            <a:ext cx="4251960" cy="2123440"/>
          </a:xfrm>
        </p:spPr>
        <p:txBody>
          <a:bodyPr/>
          <a:lstStyle>
            <a:lvl1pPr>
              <a:lnSpc>
                <a:spcPct val="90000"/>
              </a:lnSpc>
              <a:spcBef>
                <a:spcPts val="800"/>
              </a:spcBef>
              <a:spcAft>
                <a:spcPts val="0"/>
              </a:spcAft>
              <a:defRPr sz="1600">
                <a:solidFill>
                  <a:schemeClr val="bg2">
                    <a:lumMod val="75000"/>
                  </a:schemeClr>
                </a:solidFill>
              </a:defRPr>
            </a:lvl1pPr>
            <a:lvl2pPr>
              <a:lnSpc>
                <a:spcPct val="90000"/>
              </a:lnSpc>
              <a:spcBef>
                <a:spcPts val="1000"/>
              </a:spcBef>
              <a:spcAft>
                <a:spcPts val="0"/>
              </a:spcAft>
              <a:defRPr sz="1600">
                <a:solidFill>
                  <a:schemeClr val="bg2">
                    <a:lumMod val="75000"/>
                  </a:schemeClr>
                </a:solidFill>
              </a:defRPr>
            </a:lvl2pPr>
            <a:lvl3pPr>
              <a:lnSpc>
                <a:spcPct val="90000"/>
              </a:lnSpc>
              <a:spcBef>
                <a:spcPts val="1000"/>
              </a:spcBef>
              <a:spcAft>
                <a:spcPts val="0"/>
              </a:spcAft>
              <a:defRPr sz="1600">
                <a:solidFill>
                  <a:schemeClr val="bg2">
                    <a:lumMod val="75000"/>
                  </a:schemeClr>
                </a:solidFill>
              </a:defRPr>
            </a:lvl3pPr>
            <a:lvl4pPr>
              <a:lnSpc>
                <a:spcPct val="90000"/>
              </a:lnSpc>
              <a:spcBef>
                <a:spcPts val="1000"/>
              </a:spcBef>
              <a:spcAft>
                <a:spcPts val="0"/>
              </a:spcAft>
              <a:defRPr sz="1600">
                <a:solidFill>
                  <a:schemeClr val="bg2">
                    <a:lumMod val="75000"/>
                  </a:schemeClr>
                </a:solidFill>
              </a:defRPr>
            </a:lvl4pPr>
            <a:lvl5pPr>
              <a:lnSpc>
                <a:spcPct val="90000"/>
              </a:lnSpc>
              <a:spcBef>
                <a:spcPts val="1000"/>
              </a:spcBef>
              <a:spcAft>
                <a:spcPts val="0"/>
              </a:spcAft>
              <a:defRPr sz="1600">
                <a:solidFill>
                  <a:srgbClr val="7C868D"/>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6" name="Text Placeholder 25"/>
          <p:cNvSpPr>
            <a:spLocks noGrp="1"/>
          </p:cNvSpPr>
          <p:nvPr>
            <p:ph type="body" sz="quarter" idx="25" hasCustomPrompt="1"/>
          </p:nvPr>
        </p:nvSpPr>
        <p:spPr>
          <a:xfrm>
            <a:off x="568651" y="3836644"/>
            <a:ext cx="4251960" cy="466725"/>
          </a:xfrm>
        </p:spPr>
        <p:txBody>
          <a:bodyPr anchor="b"/>
          <a:lstStyle>
            <a:lvl1pPr>
              <a:lnSpc>
                <a:spcPct val="90000"/>
              </a:lnSpc>
              <a:defRPr sz="1800" b="1"/>
            </a:lvl1pPr>
          </a:lstStyle>
          <a:p>
            <a:pPr lvl="0"/>
            <a:r>
              <a:rPr lang="en-US" dirty="0"/>
              <a:t>Heading Should Read: Challenge</a:t>
            </a:r>
          </a:p>
        </p:txBody>
      </p:sp>
      <p:sp>
        <p:nvSpPr>
          <p:cNvPr id="28" name="Text Placeholder 27"/>
          <p:cNvSpPr>
            <a:spLocks noGrp="1"/>
          </p:cNvSpPr>
          <p:nvPr>
            <p:ph type="body" sz="quarter" idx="26" hasCustomPrompt="1"/>
          </p:nvPr>
        </p:nvSpPr>
        <p:spPr>
          <a:xfrm>
            <a:off x="5181544" y="3836644"/>
            <a:ext cx="4251960" cy="466725"/>
          </a:xfrm>
        </p:spPr>
        <p:txBody>
          <a:bodyPr anchor="b"/>
          <a:lstStyle>
            <a:lvl1pPr>
              <a:lnSpc>
                <a:spcPct val="90000"/>
              </a:lnSpc>
              <a:defRPr sz="1800" b="1" baseline="0"/>
            </a:lvl1pPr>
          </a:lstStyle>
          <a:p>
            <a:pPr lvl="0"/>
            <a:r>
              <a:rPr lang="en-US" dirty="0"/>
              <a:t>Heading Should Read: Solution</a:t>
            </a:r>
          </a:p>
        </p:txBody>
      </p:sp>
      <p:sp>
        <p:nvSpPr>
          <p:cNvPr id="15" name="Rounded Rectangle 14"/>
          <p:cNvSpPr/>
          <p:nvPr userDrawn="1"/>
        </p:nvSpPr>
        <p:spPr>
          <a:xfrm flipV="1">
            <a:off x="550808" y="924089"/>
            <a:ext cx="1725623" cy="1730376"/>
          </a:xfrm>
          <a:prstGeom prst="roundRect">
            <a:avLst>
              <a:gd name="adj" fmla="val 10076"/>
            </a:avLst>
          </a:prstGeom>
          <a:solidFill>
            <a:schemeClr val="bg1"/>
          </a:solidFill>
          <a:ln>
            <a:noFill/>
          </a:ln>
          <a:effectLst>
            <a:outerShdw blurRad="346075" sx="93000" sy="93000" algn="ctr" rotWithShape="0">
              <a:prstClr val="black">
                <a:alpha val="40000"/>
              </a:prstClr>
            </a:outerShdw>
          </a:effectLst>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b="1" dirty="0">
              <a:solidFill>
                <a:srgbClr val="D0D9DE"/>
              </a:solidFill>
              <a:cs typeface="Salesforce Sans"/>
            </a:endParaRPr>
          </a:p>
        </p:txBody>
      </p:sp>
      <p:sp>
        <p:nvSpPr>
          <p:cNvPr id="18" name="Picture Placeholder 11"/>
          <p:cNvSpPr>
            <a:spLocks noGrp="1"/>
          </p:cNvSpPr>
          <p:nvPr>
            <p:ph type="pic" sz="quarter" idx="20"/>
          </p:nvPr>
        </p:nvSpPr>
        <p:spPr>
          <a:xfrm>
            <a:off x="527633" y="914400"/>
            <a:ext cx="1755960" cy="1737360"/>
          </a:xfrm>
          <a:prstGeom prst="roundRect">
            <a:avLst>
              <a:gd name="adj" fmla="val 10903"/>
            </a:avLst>
          </a:prstGeom>
          <a:solidFill>
            <a:schemeClr val="bg1"/>
          </a:solidFill>
          <a:ln>
            <a:noFill/>
          </a:ln>
          <a:effectLst/>
        </p:spPr>
        <p:txBody>
          <a:bodyPr vert="horz" wrap="square" lIns="0" tIns="0" rIns="0" bIns="0" numCol="1" rtlCol="0" anchor="ctr" anchorCtr="0" compatLnSpc="1">
            <a:prstTxWarp prst="textNoShape">
              <a:avLst/>
            </a:prstTxWarp>
            <a:noAutofit/>
          </a:bodyPr>
          <a:lstStyle>
            <a:lvl1pPr>
              <a:defRPr lang="en-US" sz="1400" noProof="0" dirty="0">
                <a:solidFill>
                  <a:schemeClr val="bg1"/>
                </a:solidFill>
              </a:defRPr>
            </a:lvl1pPr>
          </a:lstStyle>
          <a:p>
            <a:pPr lvl="0" algn="ctr">
              <a:buNone/>
            </a:pPr>
            <a:r>
              <a:rPr lang="en-US" noProof="0" dirty="0"/>
              <a:t>Drag picture to placeholder or click icon to add</a:t>
            </a:r>
          </a:p>
        </p:txBody>
      </p:sp>
      <p:pic>
        <p:nvPicPr>
          <p:cNvPr id="14" name="Picture 23" descr="Picture 23"/>
          <p:cNvPicPr>
            <a:picLocks noChangeAspect="1"/>
          </p:cNvPicPr>
          <p:nvPr userDrawn="1"/>
        </p:nvPicPr>
        <p:blipFill>
          <a:blip r:embed="rId2"/>
          <a:stretch>
            <a:fillRect/>
          </a:stretch>
        </p:blipFill>
        <p:spPr>
          <a:xfrm>
            <a:off x="11320472" y="6257915"/>
            <a:ext cx="616302" cy="431413"/>
          </a:xfrm>
          <a:prstGeom prst="rect">
            <a:avLst/>
          </a:prstGeom>
          <a:ln w="12700">
            <a:miter lim="400000"/>
          </a:ln>
        </p:spPr>
      </p:pic>
    </p:spTree>
    <p:extLst>
      <p:ext uri="{BB962C8B-B14F-4D97-AF65-F5344CB8AC3E}">
        <p14:creationId xmlns:p14="http://schemas.microsoft.com/office/powerpoint/2010/main" val="2863931909"/>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Customer Hero Deep Dive ">
    <p:spTree>
      <p:nvGrpSpPr>
        <p:cNvPr id="1" name=""/>
        <p:cNvGrpSpPr/>
        <p:nvPr/>
      </p:nvGrpSpPr>
      <p:grpSpPr>
        <a:xfrm>
          <a:off x="0" y="0"/>
          <a:ext cx="0" cy="0"/>
          <a:chOff x="0" y="0"/>
          <a:chExt cx="0" cy="0"/>
        </a:xfrm>
      </p:grpSpPr>
      <p:sp>
        <p:nvSpPr>
          <p:cNvPr id="6" name="Rectangle 5"/>
          <p:cNvSpPr/>
          <p:nvPr userDrawn="1"/>
        </p:nvSpPr>
        <p:spPr>
          <a:xfrm>
            <a:off x="-2" y="0"/>
            <a:ext cx="12188825" cy="6858000"/>
          </a:xfrm>
          <a:prstGeom prst="rect">
            <a:avLst/>
          </a:prstGeom>
          <a:solidFill>
            <a:schemeClr val="bg2">
              <a:lumMod val="20000"/>
              <a:lumOff val="80000"/>
            </a:schemeClr>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lvl="0" algn="ctr"/>
            <a:endParaRPr lang="en-US" dirty="0">
              <a:solidFill>
                <a:srgbClr val="FFFFFF"/>
              </a:solidFill>
              <a:cs typeface="Salesforce Sans"/>
            </a:endParaRPr>
          </a:p>
        </p:txBody>
      </p:sp>
      <p:sp>
        <p:nvSpPr>
          <p:cNvPr id="36" name="Rectangle 35"/>
          <p:cNvSpPr/>
          <p:nvPr userDrawn="1"/>
        </p:nvSpPr>
        <p:spPr>
          <a:xfrm flipV="1">
            <a:off x="9774057" y="0"/>
            <a:ext cx="2414768" cy="6857484"/>
          </a:xfrm>
          <a:prstGeom prst="rect">
            <a:avLst/>
          </a:prstGeom>
          <a:solidFill>
            <a:schemeClr val="bg1"/>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b="1" dirty="0">
              <a:solidFill>
                <a:srgbClr val="D0D9DE"/>
              </a:solidFill>
              <a:cs typeface="Salesforce Sans"/>
            </a:endParaRPr>
          </a:p>
        </p:txBody>
      </p:sp>
      <p:sp>
        <p:nvSpPr>
          <p:cNvPr id="14" name="Title 3"/>
          <p:cNvSpPr txBox="1">
            <a:spLocks/>
          </p:cNvSpPr>
          <p:nvPr userDrawn="1"/>
        </p:nvSpPr>
        <p:spPr bwMode="auto">
          <a:xfrm>
            <a:off x="-4572" y="0"/>
            <a:ext cx="12197969" cy="1070802"/>
          </a:xfrm>
          <a:prstGeom prst="rect">
            <a:avLst/>
          </a:prstGeom>
          <a:solidFill>
            <a:schemeClr val="tx1"/>
          </a:solidFill>
          <a:ln>
            <a:noFill/>
          </a:ln>
          <a:extLst>
            <a:ext uri="{FAA26D3D-D897-4be2-8F04-BA451C77F1D7}">
              <ma14:placeholderFlag xmlns="" xmlns:ma14="http://schemas.microsoft.com/office/mac/drawingml/2011/main" val="1"/>
            </a:ext>
            <a:ext uri="{91240B29-F687-4f45-9708-019B960494DF}">
              <a14:hiddenLine xmlns:a14="http://schemas.microsoft.com/office/drawing/2010/main" xmlns="" w="9525">
                <a:solidFill>
                  <a:srgbClr val="000000"/>
                </a:solidFill>
                <a:miter lim="800000"/>
                <a:headEnd/>
                <a:tailEnd/>
              </a14:hiddenLine>
            </a:ext>
          </a:extLst>
        </p:spPr>
        <p:txBody>
          <a:bodyPr vert="horz" wrap="square" lIns="1920240" tIns="91440" rIns="0" bIns="0" numCol="1" anchor="ctr" anchorCtr="0" compatLnSpc="1">
            <a:prstTxWarp prst="textNoShape">
              <a:avLst/>
            </a:prstTxWarp>
          </a:bodyPr>
          <a:lstStyle>
            <a:lvl1pPr algn="l" rtl="0" eaLnBrk="1" fontAlgn="base" hangingPunct="1">
              <a:lnSpc>
                <a:spcPct val="90000"/>
              </a:lnSpc>
              <a:spcBef>
                <a:spcPct val="0"/>
              </a:spcBef>
              <a:spcAft>
                <a:spcPct val="0"/>
              </a:spcAft>
              <a:defRPr lang="en-US" sz="2400" kern="1200" spc="0">
                <a:solidFill>
                  <a:srgbClr val="FFFFFF"/>
                </a:solidFill>
                <a:latin typeface="+mn-lt"/>
                <a:ea typeface="ＭＳ Ｐゴシック" charset="0"/>
                <a:cs typeface="ＭＳ Ｐゴシック" charset="0"/>
              </a:defRPr>
            </a:lvl1pPr>
            <a:lvl2pPr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2pPr>
            <a:lvl3pPr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3pPr>
            <a:lvl4pPr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4pPr>
            <a:lvl5pPr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5pPr>
            <a:lvl6pPr marL="457200"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6pPr>
            <a:lvl7pPr marL="914400"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7pPr>
            <a:lvl8pPr marL="1371600"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8pPr>
            <a:lvl9pPr marL="1828800"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9pPr>
          </a:lstStyle>
          <a:p>
            <a:endParaRPr dirty="0"/>
          </a:p>
        </p:txBody>
      </p:sp>
      <p:sp>
        <p:nvSpPr>
          <p:cNvPr id="42" name="Title 3"/>
          <p:cNvSpPr>
            <a:spLocks noGrp="1"/>
          </p:cNvSpPr>
          <p:nvPr userDrawn="1">
            <p:ph type="title"/>
          </p:nvPr>
        </p:nvSpPr>
        <p:spPr>
          <a:xfrm>
            <a:off x="-4571" y="-9072"/>
            <a:ext cx="12197969" cy="1079873"/>
          </a:xfrm>
          <a:noFill/>
        </p:spPr>
        <p:txBody>
          <a:bodyPr lIns="1920240" tIns="91440" anchor="ctr" anchorCtr="0"/>
          <a:lstStyle>
            <a:lvl1pPr>
              <a:lnSpc>
                <a:spcPct val="90000"/>
              </a:lnSpc>
              <a:defRPr sz="2400" spc="0">
                <a:solidFill>
                  <a:srgbClr val="FFFFFF"/>
                </a:solidFill>
                <a:latin typeface="+mn-lt"/>
              </a:defRPr>
            </a:lvl1pPr>
          </a:lstStyle>
          <a:p>
            <a:r>
              <a:rPr lang="en-US" dirty="0"/>
              <a:t>Click to edit Master title style</a:t>
            </a:r>
          </a:p>
        </p:txBody>
      </p:sp>
      <p:sp>
        <p:nvSpPr>
          <p:cNvPr id="5" name="Text Placeholder 4"/>
          <p:cNvSpPr>
            <a:spLocks noGrp="1"/>
          </p:cNvSpPr>
          <p:nvPr userDrawn="1">
            <p:ph type="body" sz="quarter" idx="23"/>
          </p:nvPr>
        </p:nvSpPr>
        <p:spPr>
          <a:xfrm>
            <a:off x="576072" y="1986922"/>
            <a:ext cx="4398028" cy="2504259"/>
          </a:xfrm>
        </p:spPr>
        <p:txBody>
          <a:bodyPr/>
          <a:lstStyle>
            <a:lvl1pPr>
              <a:lnSpc>
                <a:spcPct val="90000"/>
              </a:lnSpc>
              <a:spcBef>
                <a:spcPts val="800"/>
              </a:spcBef>
              <a:spcAft>
                <a:spcPts val="0"/>
              </a:spcAft>
              <a:defRPr lang="en-US" sz="1600" spc="-10" smtClean="0">
                <a:solidFill>
                  <a:schemeClr val="accent2"/>
                </a:solidFill>
              </a:defRPr>
            </a:lvl1pPr>
            <a:lvl2pPr>
              <a:lnSpc>
                <a:spcPct val="90000"/>
              </a:lnSpc>
              <a:spcBef>
                <a:spcPts val="1000"/>
              </a:spcBef>
              <a:spcAft>
                <a:spcPts val="0"/>
              </a:spcAft>
              <a:defRPr lang="en-US" sz="1600" spc="-10" smtClean="0">
                <a:solidFill>
                  <a:schemeClr val="accent2"/>
                </a:solidFill>
              </a:defRPr>
            </a:lvl2pPr>
            <a:lvl3pPr>
              <a:lnSpc>
                <a:spcPct val="90000"/>
              </a:lnSpc>
              <a:spcBef>
                <a:spcPts val="1000"/>
              </a:spcBef>
              <a:spcAft>
                <a:spcPts val="0"/>
              </a:spcAft>
              <a:defRPr lang="en-US" sz="1600" spc="-10" smtClean="0">
                <a:solidFill>
                  <a:schemeClr val="accent2"/>
                </a:solidFill>
              </a:defRPr>
            </a:lvl3pPr>
            <a:lvl4pPr>
              <a:lnSpc>
                <a:spcPct val="90000"/>
              </a:lnSpc>
              <a:spcBef>
                <a:spcPts val="1000"/>
              </a:spcBef>
              <a:spcAft>
                <a:spcPts val="0"/>
              </a:spcAft>
              <a:defRPr lang="en-US" sz="1600" spc="-10" smtClean="0">
                <a:solidFill>
                  <a:schemeClr val="accent2"/>
                </a:solidFill>
              </a:defRPr>
            </a:lvl4pPr>
            <a:lvl5pPr>
              <a:defRPr lang="en-US" spc="-10"/>
            </a:lvl5pPr>
          </a:lstStyle>
          <a:p>
            <a:pPr lvl="0"/>
            <a:r>
              <a:rPr lang="en-US" dirty="0"/>
              <a:t>Click to edit Master text styles</a:t>
            </a:r>
          </a:p>
          <a:p>
            <a:pPr lvl="1"/>
            <a:r>
              <a:rPr lang="en-US" dirty="0"/>
              <a:t>Second level</a:t>
            </a:r>
          </a:p>
          <a:p>
            <a:pPr lvl="2"/>
            <a:r>
              <a:rPr lang="en-US" dirty="0"/>
              <a:t>Third level</a:t>
            </a:r>
          </a:p>
        </p:txBody>
      </p:sp>
      <p:sp>
        <p:nvSpPr>
          <p:cNvPr id="13" name="Text Placeholder 12"/>
          <p:cNvSpPr>
            <a:spLocks noGrp="1"/>
          </p:cNvSpPr>
          <p:nvPr>
            <p:ph type="body" sz="quarter" idx="24"/>
          </p:nvPr>
        </p:nvSpPr>
        <p:spPr>
          <a:xfrm>
            <a:off x="5343176" y="1977767"/>
            <a:ext cx="4227780" cy="1782026"/>
          </a:xfrm>
        </p:spPr>
        <p:txBody>
          <a:bodyPr/>
          <a:lstStyle>
            <a:lvl1pPr>
              <a:lnSpc>
                <a:spcPct val="90000"/>
              </a:lnSpc>
              <a:spcBef>
                <a:spcPts val="800"/>
              </a:spcBef>
              <a:spcAft>
                <a:spcPts val="0"/>
              </a:spcAft>
              <a:defRPr sz="1600">
                <a:solidFill>
                  <a:schemeClr val="bg2">
                    <a:lumMod val="75000"/>
                  </a:schemeClr>
                </a:solidFill>
              </a:defRPr>
            </a:lvl1pPr>
            <a:lvl2pPr>
              <a:lnSpc>
                <a:spcPct val="90000"/>
              </a:lnSpc>
              <a:spcBef>
                <a:spcPts val="800"/>
              </a:spcBef>
              <a:spcAft>
                <a:spcPts val="0"/>
              </a:spcAft>
              <a:defRPr sz="1600">
                <a:solidFill>
                  <a:schemeClr val="bg2">
                    <a:lumMod val="75000"/>
                  </a:schemeClr>
                </a:solidFill>
              </a:defRPr>
            </a:lvl2pPr>
            <a:lvl3pPr>
              <a:lnSpc>
                <a:spcPct val="90000"/>
              </a:lnSpc>
              <a:spcBef>
                <a:spcPts val="800"/>
              </a:spcBef>
              <a:spcAft>
                <a:spcPts val="0"/>
              </a:spcAft>
              <a:defRPr sz="1600">
                <a:solidFill>
                  <a:schemeClr val="bg2">
                    <a:lumMod val="75000"/>
                  </a:schemeClr>
                </a:solidFill>
              </a:defRPr>
            </a:lvl3pPr>
            <a:lvl4pPr>
              <a:lnSpc>
                <a:spcPct val="90000"/>
              </a:lnSpc>
              <a:spcBef>
                <a:spcPts val="800"/>
              </a:spcBef>
              <a:spcAft>
                <a:spcPts val="0"/>
              </a:spcAft>
              <a:defRPr sz="1600">
                <a:solidFill>
                  <a:schemeClr val="bg2">
                    <a:lumMod val="75000"/>
                  </a:schemeClr>
                </a:solidFill>
              </a:defRPr>
            </a:lvl4pPr>
            <a:lvl5pPr>
              <a:lnSpc>
                <a:spcPct val="90000"/>
              </a:lnSpc>
              <a:spcBef>
                <a:spcPts val="800"/>
              </a:spcBef>
              <a:spcAft>
                <a:spcPts val="0"/>
              </a:spcAft>
              <a:defRPr sz="1600">
                <a:solidFill>
                  <a:srgbClr val="7C868D"/>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6" name="Text Placeholder 25"/>
          <p:cNvSpPr>
            <a:spLocks noGrp="1"/>
          </p:cNvSpPr>
          <p:nvPr>
            <p:ph type="body" sz="quarter" idx="25" hasCustomPrompt="1"/>
          </p:nvPr>
        </p:nvSpPr>
        <p:spPr>
          <a:xfrm>
            <a:off x="568651" y="1419286"/>
            <a:ext cx="4398028" cy="466725"/>
          </a:xfrm>
        </p:spPr>
        <p:txBody>
          <a:bodyPr anchor="b"/>
          <a:lstStyle>
            <a:lvl1pPr>
              <a:lnSpc>
                <a:spcPct val="90000"/>
              </a:lnSpc>
              <a:defRPr sz="1800" b="1" baseline="0"/>
            </a:lvl1pPr>
          </a:lstStyle>
          <a:p>
            <a:pPr lvl="0"/>
            <a:r>
              <a:rPr lang="en-US" dirty="0"/>
              <a:t>Text: Product Name Use Cases</a:t>
            </a:r>
          </a:p>
        </p:txBody>
      </p:sp>
      <p:sp>
        <p:nvSpPr>
          <p:cNvPr id="28" name="Text Placeholder 27"/>
          <p:cNvSpPr>
            <a:spLocks noGrp="1"/>
          </p:cNvSpPr>
          <p:nvPr>
            <p:ph type="body" sz="quarter" idx="26" hasCustomPrompt="1"/>
          </p:nvPr>
        </p:nvSpPr>
        <p:spPr>
          <a:xfrm>
            <a:off x="5343175" y="1419286"/>
            <a:ext cx="4227780" cy="466725"/>
          </a:xfrm>
        </p:spPr>
        <p:txBody>
          <a:bodyPr anchor="b"/>
          <a:lstStyle>
            <a:lvl1pPr>
              <a:lnSpc>
                <a:spcPct val="90000"/>
              </a:lnSpc>
              <a:defRPr sz="1800" b="1" baseline="0"/>
            </a:lvl1pPr>
          </a:lstStyle>
          <a:p>
            <a:pPr lvl="0"/>
            <a:r>
              <a:rPr lang="en-US" dirty="0"/>
              <a:t>Text: Business Results</a:t>
            </a:r>
          </a:p>
        </p:txBody>
      </p:sp>
      <p:sp>
        <p:nvSpPr>
          <p:cNvPr id="20" name="Rounded Rectangle 19"/>
          <p:cNvSpPr/>
          <p:nvPr userDrawn="1"/>
        </p:nvSpPr>
        <p:spPr>
          <a:xfrm flipV="1">
            <a:off x="531476" y="189485"/>
            <a:ext cx="1141632" cy="1135756"/>
          </a:xfrm>
          <a:prstGeom prst="roundRect">
            <a:avLst>
              <a:gd name="adj" fmla="val 11122"/>
            </a:avLst>
          </a:prstGeom>
          <a:solidFill>
            <a:schemeClr val="bg1"/>
          </a:solidFill>
          <a:ln>
            <a:noFill/>
          </a:ln>
          <a:effectLst>
            <a:outerShdw blurRad="346075" sx="93000" sy="93000" algn="ctr" rotWithShape="0">
              <a:prstClr val="black">
                <a:alpha val="40000"/>
              </a:prstClr>
            </a:outerShdw>
          </a:effectLst>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b="1" dirty="0">
              <a:solidFill>
                <a:srgbClr val="D0D9DE"/>
              </a:solidFill>
              <a:cs typeface="Salesforce Sans"/>
            </a:endParaRPr>
          </a:p>
        </p:txBody>
      </p:sp>
      <p:sp>
        <p:nvSpPr>
          <p:cNvPr id="18" name="Picture Placeholder 11"/>
          <p:cNvSpPr>
            <a:spLocks noGrp="1"/>
          </p:cNvSpPr>
          <p:nvPr>
            <p:ph type="pic" sz="quarter" idx="20"/>
          </p:nvPr>
        </p:nvSpPr>
        <p:spPr>
          <a:xfrm>
            <a:off x="530153" y="169439"/>
            <a:ext cx="1167426" cy="1155060"/>
          </a:xfrm>
          <a:prstGeom prst="roundRect">
            <a:avLst>
              <a:gd name="adj" fmla="val 10903"/>
            </a:avLst>
          </a:prstGeom>
          <a:solidFill>
            <a:schemeClr val="bg1"/>
          </a:solidFill>
          <a:ln>
            <a:noFill/>
          </a:ln>
          <a:effectLst/>
        </p:spPr>
        <p:txBody>
          <a:bodyPr vert="horz" wrap="square" lIns="0" tIns="0" rIns="0" bIns="0" numCol="1" rtlCol="0" anchor="ctr" anchorCtr="0" compatLnSpc="1">
            <a:prstTxWarp prst="textNoShape">
              <a:avLst/>
            </a:prstTxWarp>
            <a:noAutofit/>
          </a:bodyPr>
          <a:lstStyle>
            <a:lvl1pPr>
              <a:defRPr lang="en-US" sz="1400" noProof="0" dirty="0">
                <a:solidFill>
                  <a:schemeClr val="bg1"/>
                </a:solidFill>
              </a:defRPr>
            </a:lvl1pPr>
          </a:lstStyle>
          <a:p>
            <a:pPr lvl="0" algn="ctr">
              <a:buNone/>
            </a:pPr>
            <a:r>
              <a:rPr lang="en-US" noProof="0" dirty="0"/>
              <a:t>Drag picture to placeholder or click icon to add</a:t>
            </a:r>
          </a:p>
        </p:txBody>
      </p:sp>
      <p:sp>
        <p:nvSpPr>
          <p:cNvPr id="22" name="Text Placeholder 12"/>
          <p:cNvSpPr>
            <a:spLocks noGrp="1"/>
          </p:cNvSpPr>
          <p:nvPr>
            <p:ph type="body" sz="quarter" idx="27"/>
          </p:nvPr>
        </p:nvSpPr>
        <p:spPr>
          <a:xfrm>
            <a:off x="576072" y="5171988"/>
            <a:ext cx="4457628" cy="1372985"/>
          </a:xfrm>
        </p:spPr>
        <p:txBody>
          <a:bodyPr/>
          <a:lstStyle>
            <a:lvl1pPr>
              <a:lnSpc>
                <a:spcPct val="90000"/>
              </a:lnSpc>
              <a:spcBef>
                <a:spcPts val="800"/>
              </a:spcBef>
              <a:spcAft>
                <a:spcPts val="0"/>
              </a:spcAft>
              <a:defRPr sz="1600">
                <a:solidFill>
                  <a:schemeClr val="bg2">
                    <a:lumMod val="75000"/>
                  </a:schemeClr>
                </a:solidFill>
              </a:defRPr>
            </a:lvl1pPr>
            <a:lvl2pPr>
              <a:lnSpc>
                <a:spcPct val="90000"/>
              </a:lnSpc>
              <a:spcBef>
                <a:spcPts val="800"/>
              </a:spcBef>
              <a:spcAft>
                <a:spcPts val="0"/>
              </a:spcAft>
              <a:defRPr sz="1600">
                <a:solidFill>
                  <a:schemeClr val="bg2">
                    <a:lumMod val="75000"/>
                  </a:schemeClr>
                </a:solidFill>
              </a:defRPr>
            </a:lvl2pPr>
            <a:lvl3pPr marL="6350" indent="0">
              <a:lnSpc>
                <a:spcPct val="90000"/>
              </a:lnSpc>
              <a:spcBef>
                <a:spcPts val="800"/>
              </a:spcBef>
              <a:spcAft>
                <a:spcPts val="0"/>
              </a:spcAft>
              <a:buNone/>
              <a:defRPr sz="1400">
                <a:solidFill>
                  <a:schemeClr val="bg2">
                    <a:lumMod val="75000"/>
                  </a:schemeClr>
                </a:solidFill>
              </a:defRPr>
            </a:lvl3pPr>
            <a:lvl4pPr>
              <a:lnSpc>
                <a:spcPct val="90000"/>
              </a:lnSpc>
              <a:spcBef>
                <a:spcPts val="800"/>
              </a:spcBef>
              <a:spcAft>
                <a:spcPts val="0"/>
              </a:spcAft>
              <a:defRPr sz="1600">
                <a:solidFill>
                  <a:schemeClr val="bg2">
                    <a:lumMod val="75000"/>
                  </a:schemeClr>
                </a:solidFill>
              </a:defRPr>
            </a:lvl4pPr>
            <a:lvl5pPr>
              <a:lnSpc>
                <a:spcPct val="90000"/>
              </a:lnSpc>
              <a:spcBef>
                <a:spcPts val="800"/>
              </a:spcBef>
              <a:spcAft>
                <a:spcPts val="0"/>
              </a:spcAft>
              <a:defRPr sz="1600">
                <a:solidFill>
                  <a:srgbClr val="7C868D"/>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3" name="Text Placeholder 27"/>
          <p:cNvSpPr>
            <a:spLocks noGrp="1"/>
          </p:cNvSpPr>
          <p:nvPr>
            <p:ph type="body" sz="quarter" idx="28" hasCustomPrompt="1"/>
          </p:nvPr>
        </p:nvSpPr>
        <p:spPr>
          <a:xfrm>
            <a:off x="576072" y="4613507"/>
            <a:ext cx="4434537" cy="466725"/>
          </a:xfrm>
        </p:spPr>
        <p:txBody>
          <a:bodyPr anchor="b"/>
          <a:lstStyle>
            <a:lvl1pPr>
              <a:lnSpc>
                <a:spcPct val="90000"/>
              </a:lnSpc>
              <a:defRPr sz="1800" b="1" baseline="0"/>
            </a:lvl1pPr>
          </a:lstStyle>
          <a:p>
            <a:pPr lvl="0"/>
            <a:r>
              <a:rPr lang="en-US" dirty="0"/>
              <a:t>Features or Sub Cloud Products </a:t>
            </a:r>
          </a:p>
        </p:txBody>
      </p:sp>
      <p:pic>
        <p:nvPicPr>
          <p:cNvPr id="16" name="Picture 23" descr="Picture 23"/>
          <p:cNvPicPr>
            <a:picLocks noChangeAspect="1"/>
          </p:cNvPicPr>
          <p:nvPr userDrawn="1"/>
        </p:nvPicPr>
        <p:blipFill>
          <a:blip r:embed="rId2"/>
          <a:stretch>
            <a:fillRect/>
          </a:stretch>
        </p:blipFill>
        <p:spPr>
          <a:xfrm>
            <a:off x="11320472" y="6257915"/>
            <a:ext cx="616302" cy="431413"/>
          </a:xfrm>
          <a:prstGeom prst="rect">
            <a:avLst/>
          </a:prstGeom>
          <a:ln w="12700">
            <a:miter lim="400000"/>
          </a:ln>
        </p:spPr>
      </p:pic>
    </p:spTree>
    <p:extLst>
      <p:ext uri="{BB962C8B-B14F-4D97-AF65-F5344CB8AC3E}">
        <p14:creationId xmlns:p14="http://schemas.microsoft.com/office/powerpoint/2010/main" val="846144759"/>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asic - Mountain Footer Right">
    <p:spTree>
      <p:nvGrpSpPr>
        <p:cNvPr id="1" name=""/>
        <p:cNvGrpSpPr/>
        <p:nvPr/>
      </p:nvGrpSpPr>
      <p:grpSpPr>
        <a:xfrm>
          <a:off x="0" y="0"/>
          <a:ext cx="0" cy="0"/>
          <a:chOff x="0" y="0"/>
          <a:chExt cx="0" cy="0"/>
        </a:xfrm>
      </p:grpSpPr>
      <p:pic>
        <p:nvPicPr>
          <p:cNvPr id="53" name="Picture 5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5" name="GRID" hidden="1"/>
          <p:cNvGrpSpPr>
            <a:grpSpLocks/>
          </p:cNvGrpSpPr>
          <p:nvPr userDrawn="1"/>
        </p:nvGrpSpPr>
        <p:grpSpPr bwMode="auto">
          <a:xfrm>
            <a:off x="0" y="0"/>
            <a:ext cx="12192000" cy="6858000"/>
            <a:chOff x="-326" y="-4"/>
            <a:chExt cx="12192006" cy="6858004"/>
          </a:xfrm>
        </p:grpSpPr>
        <p:pic>
          <p:nvPicPr>
            <p:cNvPr id="6" name="Picture 9"/>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26" y="-4"/>
              <a:ext cx="12192006" cy="685800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7" name="Group 10"/>
            <p:cNvGrpSpPr>
              <a:grpSpLocks/>
            </p:cNvGrpSpPr>
            <p:nvPr/>
          </p:nvGrpSpPr>
          <p:grpSpPr bwMode="auto">
            <a:xfrm>
              <a:off x="575284" y="71336"/>
              <a:ext cx="11046027" cy="1828800"/>
              <a:chOff x="575284" y="71336"/>
              <a:chExt cx="11046027" cy="1828800"/>
            </a:xfrm>
          </p:grpSpPr>
          <p:cxnSp>
            <p:nvCxnSpPr>
              <p:cNvPr id="8" name="Straight Connector 7"/>
              <p:cNvCxnSpPr/>
              <p:nvPr/>
            </p:nvCxnSpPr>
            <p:spPr>
              <a:xfrm>
                <a:off x="575937" y="1595435"/>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575937" y="1747835"/>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575937" y="1900235"/>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575937" y="1290635"/>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575937" y="1443035"/>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575937" y="1595435"/>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575937" y="985835"/>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575937" y="1138235"/>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575937" y="1290635"/>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575937" y="681034"/>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575937" y="833434"/>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75937" y="985835"/>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575937" y="376234"/>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575937" y="528634"/>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575937" y="681034"/>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575937" y="71434"/>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575937" y="223834"/>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575937" y="376234"/>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sp>
        <p:nvSpPr>
          <p:cNvPr id="28" name="Title Placeholder 1"/>
          <p:cNvSpPr>
            <a:spLocks noGrp="1"/>
          </p:cNvSpPr>
          <p:nvPr userDrawn="1">
            <p:ph type="title"/>
          </p:nvPr>
        </p:nvSpPr>
        <p:spPr>
          <a:xfrm>
            <a:off x="571500" y="63503"/>
            <a:ext cx="11045952" cy="990119"/>
          </a:xfrm>
          <a:prstGeom prst="rect">
            <a:avLst/>
          </a:prstGeom>
          <a:effectLst/>
        </p:spPr>
        <p:txBody>
          <a:bodyPr rtlCol="0">
            <a:noAutofit/>
          </a:bodyPr>
          <a:lstStyle>
            <a:lvl1pPr>
              <a:lnSpc>
                <a:spcPct val="95000"/>
              </a:lnSpc>
              <a:defRPr/>
            </a:lvl1pPr>
          </a:lstStyle>
          <a:p>
            <a:r>
              <a:rPr lang="en-US"/>
              <a:t>Click to edit Master title style</a:t>
            </a:r>
            <a:endParaRPr lang="en-US" dirty="0"/>
          </a:p>
        </p:txBody>
      </p:sp>
      <p:sp>
        <p:nvSpPr>
          <p:cNvPr id="33" name="Content Placeholder 32"/>
          <p:cNvSpPr>
            <a:spLocks noGrp="1"/>
          </p:cNvSpPr>
          <p:nvPr userDrawn="1">
            <p:ph sz="quarter" idx="10"/>
          </p:nvPr>
        </p:nvSpPr>
        <p:spPr>
          <a:xfrm>
            <a:off x="571500" y="1764285"/>
            <a:ext cx="11045952" cy="4223766"/>
          </a:xfrm>
        </p:spPr>
        <p:txBody>
          <a:bodyPr/>
          <a:lstStyle>
            <a:lvl1pPr>
              <a:lnSpc>
                <a:spcPct val="100000"/>
              </a:lnSpc>
              <a:defRPr/>
            </a:lvl1pPr>
            <a:lvl2pPr>
              <a:lnSpc>
                <a:spcPct val="100000"/>
              </a:lnSpc>
              <a:defRPr>
                <a:solidFill>
                  <a:schemeClr val="bg2"/>
                </a:solidFill>
              </a:defRPr>
            </a:lvl2pPr>
            <a:lvl3pPr>
              <a:lnSpc>
                <a:spcPct val="100000"/>
              </a:lnSpc>
              <a:defRPr>
                <a:solidFill>
                  <a:schemeClr val="bg2"/>
                </a:solidFill>
              </a:defRPr>
            </a:lvl3pPr>
            <a:lvl4pPr>
              <a:lnSpc>
                <a:spcPct val="100000"/>
              </a:lnSpc>
              <a:defRPr>
                <a:solidFill>
                  <a:schemeClr val="bg2"/>
                </a:solidFill>
              </a:defRPr>
            </a:lvl4pPr>
            <a:lvl5pPr>
              <a:lnSpc>
                <a:spcPct val="100000"/>
              </a:lnSpc>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9" name="Text Placeholder 3"/>
          <p:cNvSpPr>
            <a:spLocks noGrp="1"/>
          </p:cNvSpPr>
          <p:nvPr userDrawn="1">
            <p:ph type="body" sz="quarter" idx="16"/>
          </p:nvPr>
        </p:nvSpPr>
        <p:spPr>
          <a:xfrm>
            <a:off x="571503" y="1097179"/>
            <a:ext cx="11046141" cy="338554"/>
          </a:xfrm>
          <a:noFill/>
          <a:ln>
            <a:noFill/>
          </a:ln>
        </p:spPr>
        <p:txBody>
          <a:bodyPr vert="horz" wrap="square" lIns="0" tIns="0" rIns="0" bIns="0" numCol="1" rtlCol="0" anchor="t" anchorCtr="0" compatLnSpc="1">
            <a:prstTxWarp prst="textNoShape">
              <a:avLst/>
            </a:prstTxWarp>
            <a:spAutoFit/>
          </a:bodyPr>
          <a:lstStyle>
            <a:lvl1pPr>
              <a:defRPr lang="en-US" sz="2200" b="0" i="0" spc="0" dirty="0">
                <a:solidFill>
                  <a:schemeClr val="accent2">
                    <a:lumMod val="75000"/>
                  </a:schemeClr>
                </a:solidFill>
                <a:latin typeface="Salesforce Sans Light" charset="0"/>
                <a:ea typeface="Salesforce Sans Light" charset="0"/>
                <a:cs typeface="Salesforce Sans Light" charset="0"/>
              </a:defRPr>
            </a:lvl1pPr>
          </a:lstStyle>
          <a:p>
            <a:pPr lvl="0">
              <a:lnSpc>
                <a:spcPct val="100000"/>
              </a:lnSpc>
              <a:spcBef>
                <a:spcPts val="0"/>
              </a:spcBef>
              <a:spcAft>
                <a:spcPts val="0"/>
              </a:spcAft>
            </a:pPr>
            <a:r>
              <a:rPr lang="en-US"/>
              <a:t>Edit Master text styles</a:t>
            </a:r>
          </a:p>
        </p:txBody>
      </p:sp>
      <p:grpSp>
        <p:nvGrpSpPr>
          <p:cNvPr id="27" name="GRID" hidden="1"/>
          <p:cNvGrpSpPr/>
          <p:nvPr userDrawn="1"/>
        </p:nvGrpSpPr>
        <p:grpSpPr>
          <a:xfrm>
            <a:off x="-326" y="-4"/>
            <a:ext cx="12192006" cy="6858004"/>
            <a:chOff x="-326" y="-4"/>
            <a:chExt cx="12192006" cy="6858004"/>
          </a:xfrm>
        </p:grpSpPr>
        <p:pic>
          <p:nvPicPr>
            <p:cNvPr id="30" name="Picture 2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26" y="-4"/>
              <a:ext cx="12192006" cy="6858004"/>
            </a:xfrm>
            <a:prstGeom prst="rect">
              <a:avLst/>
            </a:prstGeom>
          </p:spPr>
        </p:pic>
        <p:grpSp>
          <p:nvGrpSpPr>
            <p:cNvPr id="31" name="Group 30"/>
            <p:cNvGrpSpPr/>
            <p:nvPr userDrawn="1"/>
          </p:nvGrpSpPr>
          <p:grpSpPr>
            <a:xfrm>
              <a:off x="575284" y="71336"/>
              <a:ext cx="11046027" cy="1828800"/>
              <a:chOff x="575284" y="71336"/>
              <a:chExt cx="11046027" cy="1828800"/>
            </a:xfrm>
          </p:grpSpPr>
          <p:cxnSp>
            <p:nvCxnSpPr>
              <p:cNvPr id="32" name="Straight Connector 31"/>
              <p:cNvCxnSpPr/>
              <p:nvPr userDrawn="1"/>
            </p:nvCxnSpPr>
            <p:spPr>
              <a:xfrm>
                <a:off x="575284" y="15953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userDrawn="1"/>
            </p:nvCxnSpPr>
            <p:spPr>
              <a:xfrm>
                <a:off x="575284" y="17477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userDrawn="1"/>
            </p:nvCxnSpPr>
            <p:spPr>
              <a:xfrm>
                <a:off x="575284" y="19001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userDrawn="1"/>
            </p:nvCxnSpPr>
            <p:spPr>
              <a:xfrm>
                <a:off x="575284" y="12905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userDrawn="1"/>
            </p:nvCxnSpPr>
            <p:spPr>
              <a:xfrm>
                <a:off x="575284" y="14429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userDrawn="1"/>
            </p:nvCxnSpPr>
            <p:spPr>
              <a:xfrm>
                <a:off x="575284" y="15953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userDrawn="1"/>
            </p:nvCxnSpPr>
            <p:spPr>
              <a:xfrm>
                <a:off x="575284" y="9857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userDrawn="1"/>
            </p:nvCxnSpPr>
            <p:spPr>
              <a:xfrm>
                <a:off x="575284" y="11381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userDrawn="1"/>
            </p:nvCxnSpPr>
            <p:spPr>
              <a:xfrm>
                <a:off x="575284" y="12905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userDrawn="1"/>
            </p:nvCxnSpPr>
            <p:spPr>
              <a:xfrm>
                <a:off x="575284" y="6809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userDrawn="1"/>
            </p:nvCxnSpPr>
            <p:spPr>
              <a:xfrm>
                <a:off x="575284" y="8333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userDrawn="1"/>
            </p:nvCxnSpPr>
            <p:spPr>
              <a:xfrm>
                <a:off x="575284" y="9857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userDrawn="1"/>
            </p:nvCxnSpPr>
            <p:spPr>
              <a:xfrm>
                <a:off x="575284" y="3761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userDrawn="1"/>
            </p:nvCxnSpPr>
            <p:spPr>
              <a:xfrm>
                <a:off x="575284" y="5285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userDrawn="1"/>
            </p:nvCxnSpPr>
            <p:spPr>
              <a:xfrm>
                <a:off x="575284" y="6809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userDrawn="1"/>
            </p:nvCxnSpPr>
            <p:spPr>
              <a:xfrm>
                <a:off x="575284" y="713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userDrawn="1"/>
            </p:nvCxnSpPr>
            <p:spPr>
              <a:xfrm>
                <a:off x="575284" y="2237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userDrawn="1"/>
            </p:nvCxnSpPr>
            <p:spPr>
              <a:xfrm>
                <a:off x="575284" y="3761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sp>
        <p:nvSpPr>
          <p:cNvPr id="51" name="Footer Placeholder 3"/>
          <p:cNvSpPr>
            <a:spLocks noGrp="1"/>
          </p:cNvSpPr>
          <p:nvPr>
            <p:ph type="ftr" sz="quarter" idx="17"/>
          </p:nvPr>
        </p:nvSpPr>
        <p:spPr>
          <a:xfrm>
            <a:off x="577850" y="6410462"/>
            <a:ext cx="8870949" cy="213858"/>
          </a:xfrm>
        </p:spPr>
        <p:txBody>
          <a:bodyPr/>
          <a:lstStyle>
            <a:lvl1pPr>
              <a:defRPr/>
            </a:lvl1pPr>
          </a:lstStyle>
          <a:p>
            <a:endParaRPr lang="en-US" dirty="0"/>
          </a:p>
        </p:txBody>
      </p:sp>
      <p:pic>
        <p:nvPicPr>
          <p:cNvPr id="54" name="pasted-image.pdf" descr="pasted-image.pdf"/>
          <p:cNvPicPr>
            <a:picLocks noChangeAspect="1"/>
          </p:cNvPicPr>
          <p:nvPr userDrawn="1"/>
        </p:nvPicPr>
        <p:blipFill>
          <a:blip r:embed="rId4"/>
          <a:stretch>
            <a:fillRect/>
          </a:stretch>
        </p:blipFill>
        <p:spPr>
          <a:xfrm>
            <a:off x="11030573" y="565459"/>
            <a:ext cx="635734" cy="445095"/>
          </a:xfrm>
          <a:prstGeom prst="rect">
            <a:avLst/>
          </a:prstGeom>
          <a:ln w="12700">
            <a:miter lim="400000"/>
          </a:ln>
        </p:spPr>
      </p:pic>
    </p:spTree>
  </p:cSld>
  <p:clrMapOvr>
    <a:masterClrMapping/>
  </p:clrMapOvr>
  <p:transition>
    <p:fade/>
  </p:transition>
  <p:extLst>
    <p:ext uri="{DCECCB84-F9BA-43D5-87BE-67443E8EF086}">
      <p15:sldGuideLst xmlns:p15="http://schemas.microsoft.com/office/powerpoint/2012/main"/>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Thank You_slide 2">
    <p:spTree>
      <p:nvGrpSpPr>
        <p:cNvPr id="1" name=""/>
        <p:cNvGrpSpPr/>
        <p:nvPr/>
      </p:nvGrpSpPr>
      <p:grpSpPr>
        <a:xfrm>
          <a:off x="0" y="0"/>
          <a:ext cx="0" cy="0"/>
          <a:chOff x="0" y="0"/>
          <a:chExt cx="0" cy="0"/>
        </a:xfrm>
      </p:grpSpPr>
      <p:pic>
        <p:nvPicPr>
          <p:cNvPr id="14" name="Picture 1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447" y="1840"/>
            <a:ext cx="12208337" cy="6867144"/>
          </a:xfrm>
          <a:prstGeom prst="rect">
            <a:avLst/>
          </a:prstGeom>
        </p:spPr>
      </p:pic>
      <p:grpSp>
        <p:nvGrpSpPr>
          <p:cNvPr id="2" name="Group 1"/>
          <p:cNvGrpSpPr/>
          <p:nvPr userDrawn="1"/>
        </p:nvGrpSpPr>
        <p:grpSpPr>
          <a:xfrm flipH="1">
            <a:off x="9975465" y="568501"/>
            <a:ext cx="1314127" cy="628288"/>
            <a:chOff x="10411287" y="2695706"/>
            <a:chExt cx="1724220" cy="824355"/>
          </a:xfrm>
        </p:grpSpPr>
        <p:sp>
          <p:nvSpPr>
            <p:cNvPr id="19" name="Shape"/>
            <p:cNvSpPr/>
            <p:nvPr userDrawn="1"/>
          </p:nvSpPr>
          <p:spPr>
            <a:xfrm>
              <a:off x="11236572" y="3222619"/>
              <a:ext cx="307644" cy="212898"/>
            </a:xfrm>
            <a:custGeom>
              <a:avLst/>
              <a:gdLst/>
              <a:ahLst/>
              <a:cxnLst>
                <a:cxn ang="0">
                  <a:pos x="wd2" y="hd2"/>
                </a:cxn>
                <a:cxn ang="5400000">
                  <a:pos x="wd2" y="hd2"/>
                </a:cxn>
                <a:cxn ang="10800000">
                  <a:pos x="wd2" y="hd2"/>
                </a:cxn>
                <a:cxn ang="16200000">
                  <a:pos x="wd2" y="hd2"/>
                </a:cxn>
              </a:cxnLst>
              <a:rect l="0" t="0" r="r" b="b"/>
              <a:pathLst>
                <a:path w="21377" h="21275" extrusionOk="0">
                  <a:moveTo>
                    <a:pt x="2169" y="3195"/>
                  </a:moveTo>
                  <a:cubicBezTo>
                    <a:pt x="2127" y="3156"/>
                    <a:pt x="1597" y="2864"/>
                    <a:pt x="919" y="2566"/>
                  </a:cubicBezTo>
                  <a:cubicBezTo>
                    <a:pt x="241" y="2268"/>
                    <a:pt x="-59" y="2181"/>
                    <a:pt x="9" y="1895"/>
                  </a:cubicBezTo>
                  <a:cubicBezTo>
                    <a:pt x="77" y="1609"/>
                    <a:pt x="732" y="1756"/>
                    <a:pt x="1142" y="1597"/>
                  </a:cubicBezTo>
                  <a:cubicBezTo>
                    <a:pt x="1553" y="1437"/>
                    <a:pt x="1678" y="1388"/>
                    <a:pt x="1954" y="869"/>
                  </a:cubicBezTo>
                  <a:cubicBezTo>
                    <a:pt x="2230" y="350"/>
                    <a:pt x="2454" y="-260"/>
                    <a:pt x="3800" y="117"/>
                  </a:cubicBezTo>
                  <a:cubicBezTo>
                    <a:pt x="5145" y="495"/>
                    <a:pt x="5296" y="574"/>
                    <a:pt x="5720" y="1090"/>
                  </a:cubicBezTo>
                  <a:cubicBezTo>
                    <a:pt x="6143" y="1604"/>
                    <a:pt x="6497" y="1854"/>
                    <a:pt x="7067" y="1921"/>
                  </a:cubicBezTo>
                  <a:cubicBezTo>
                    <a:pt x="7636" y="1989"/>
                    <a:pt x="8400" y="1435"/>
                    <a:pt x="9605" y="1761"/>
                  </a:cubicBezTo>
                  <a:cubicBezTo>
                    <a:pt x="10810" y="2086"/>
                    <a:pt x="12586" y="2933"/>
                    <a:pt x="14839" y="5296"/>
                  </a:cubicBezTo>
                  <a:cubicBezTo>
                    <a:pt x="17093" y="7658"/>
                    <a:pt x="17146" y="8011"/>
                    <a:pt x="17422" y="8233"/>
                  </a:cubicBezTo>
                  <a:cubicBezTo>
                    <a:pt x="17698" y="8455"/>
                    <a:pt x="18267" y="8713"/>
                    <a:pt x="18461" y="8832"/>
                  </a:cubicBezTo>
                  <a:cubicBezTo>
                    <a:pt x="18656" y="8952"/>
                    <a:pt x="18777" y="9020"/>
                    <a:pt x="18776" y="9116"/>
                  </a:cubicBezTo>
                  <a:cubicBezTo>
                    <a:pt x="18776" y="9211"/>
                    <a:pt x="20000" y="9520"/>
                    <a:pt x="19223" y="9592"/>
                  </a:cubicBezTo>
                  <a:cubicBezTo>
                    <a:pt x="19632" y="9815"/>
                    <a:pt x="20119" y="10066"/>
                    <a:pt x="19904" y="10153"/>
                  </a:cubicBezTo>
                  <a:cubicBezTo>
                    <a:pt x="19689" y="10242"/>
                    <a:pt x="19521" y="10251"/>
                    <a:pt x="19521" y="10251"/>
                  </a:cubicBezTo>
                  <a:cubicBezTo>
                    <a:pt x="19521" y="10251"/>
                    <a:pt x="20310" y="10854"/>
                    <a:pt x="20322" y="10978"/>
                  </a:cubicBezTo>
                  <a:cubicBezTo>
                    <a:pt x="20333" y="11101"/>
                    <a:pt x="20208" y="11055"/>
                    <a:pt x="19986" y="10997"/>
                  </a:cubicBezTo>
                  <a:cubicBezTo>
                    <a:pt x="19763" y="10938"/>
                    <a:pt x="20926" y="12060"/>
                    <a:pt x="21234" y="12199"/>
                  </a:cubicBezTo>
                  <a:cubicBezTo>
                    <a:pt x="21541" y="12336"/>
                    <a:pt x="21276" y="12333"/>
                    <a:pt x="21159" y="12338"/>
                  </a:cubicBezTo>
                  <a:cubicBezTo>
                    <a:pt x="21042" y="12343"/>
                    <a:pt x="20910" y="12246"/>
                    <a:pt x="20937" y="12375"/>
                  </a:cubicBezTo>
                  <a:cubicBezTo>
                    <a:pt x="20963" y="12504"/>
                    <a:pt x="20905" y="12460"/>
                    <a:pt x="20733" y="12397"/>
                  </a:cubicBezTo>
                  <a:cubicBezTo>
                    <a:pt x="20562" y="12333"/>
                    <a:pt x="20546" y="12327"/>
                    <a:pt x="20219" y="12111"/>
                  </a:cubicBezTo>
                  <a:cubicBezTo>
                    <a:pt x="19892" y="11894"/>
                    <a:pt x="19795" y="11787"/>
                    <a:pt x="19576" y="11802"/>
                  </a:cubicBezTo>
                  <a:cubicBezTo>
                    <a:pt x="19358" y="11816"/>
                    <a:pt x="19458" y="11997"/>
                    <a:pt x="19159" y="11718"/>
                  </a:cubicBezTo>
                  <a:cubicBezTo>
                    <a:pt x="18860" y="11441"/>
                    <a:pt x="18876" y="11256"/>
                    <a:pt x="18466" y="11224"/>
                  </a:cubicBezTo>
                  <a:cubicBezTo>
                    <a:pt x="18057" y="11192"/>
                    <a:pt x="17749" y="11055"/>
                    <a:pt x="17393" y="11090"/>
                  </a:cubicBezTo>
                  <a:cubicBezTo>
                    <a:pt x="17038" y="11126"/>
                    <a:pt x="16781" y="11079"/>
                    <a:pt x="16570" y="11049"/>
                  </a:cubicBezTo>
                  <a:cubicBezTo>
                    <a:pt x="16359" y="11019"/>
                    <a:pt x="16262" y="10912"/>
                    <a:pt x="16177" y="10832"/>
                  </a:cubicBezTo>
                  <a:cubicBezTo>
                    <a:pt x="16091" y="10753"/>
                    <a:pt x="15970" y="10780"/>
                    <a:pt x="15747" y="10817"/>
                  </a:cubicBezTo>
                  <a:cubicBezTo>
                    <a:pt x="15525" y="10854"/>
                    <a:pt x="13828" y="10586"/>
                    <a:pt x="13828" y="10586"/>
                  </a:cubicBezTo>
                  <a:cubicBezTo>
                    <a:pt x="13828" y="10586"/>
                    <a:pt x="14098" y="11211"/>
                    <a:pt x="13412" y="11149"/>
                  </a:cubicBezTo>
                  <a:cubicBezTo>
                    <a:pt x="13420" y="11749"/>
                    <a:pt x="13310" y="11995"/>
                    <a:pt x="12991" y="11925"/>
                  </a:cubicBezTo>
                  <a:cubicBezTo>
                    <a:pt x="12968" y="12419"/>
                    <a:pt x="12729" y="12737"/>
                    <a:pt x="12386" y="12610"/>
                  </a:cubicBezTo>
                  <a:cubicBezTo>
                    <a:pt x="12294" y="13030"/>
                    <a:pt x="12227" y="13316"/>
                    <a:pt x="11786" y="13177"/>
                  </a:cubicBezTo>
                  <a:cubicBezTo>
                    <a:pt x="11639" y="13720"/>
                    <a:pt x="11444" y="13696"/>
                    <a:pt x="11350" y="13661"/>
                  </a:cubicBezTo>
                  <a:cubicBezTo>
                    <a:pt x="11257" y="13627"/>
                    <a:pt x="11249" y="13767"/>
                    <a:pt x="11249" y="13767"/>
                  </a:cubicBezTo>
                  <a:cubicBezTo>
                    <a:pt x="11249" y="13767"/>
                    <a:pt x="11425" y="15290"/>
                    <a:pt x="10908" y="14932"/>
                  </a:cubicBezTo>
                  <a:cubicBezTo>
                    <a:pt x="10949" y="15448"/>
                    <a:pt x="10811" y="16401"/>
                    <a:pt x="10415" y="16016"/>
                  </a:cubicBezTo>
                  <a:cubicBezTo>
                    <a:pt x="10349" y="16757"/>
                    <a:pt x="10108" y="17360"/>
                    <a:pt x="9809" y="17082"/>
                  </a:cubicBezTo>
                  <a:cubicBezTo>
                    <a:pt x="9594" y="18006"/>
                    <a:pt x="9487" y="18326"/>
                    <a:pt x="9047" y="18091"/>
                  </a:cubicBezTo>
                  <a:cubicBezTo>
                    <a:pt x="8919" y="18618"/>
                    <a:pt x="8544" y="19698"/>
                    <a:pt x="8180" y="18943"/>
                  </a:cubicBezTo>
                  <a:cubicBezTo>
                    <a:pt x="7877" y="19619"/>
                    <a:pt x="7420" y="20406"/>
                    <a:pt x="7317" y="19962"/>
                  </a:cubicBezTo>
                  <a:cubicBezTo>
                    <a:pt x="7213" y="19517"/>
                    <a:pt x="7159" y="19449"/>
                    <a:pt x="7159" y="19449"/>
                  </a:cubicBezTo>
                  <a:cubicBezTo>
                    <a:pt x="7159" y="19449"/>
                    <a:pt x="7088" y="20498"/>
                    <a:pt x="6369" y="20806"/>
                  </a:cubicBezTo>
                  <a:cubicBezTo>
                    <a:pt x="6209" y="20580"/>
                    <a:pt x="6269" y="19599"/>
                    <a:pt x="6269" y="19599"/>
                  </a:cubicBezTo>
                  <a:cubicBezTo>
                    <a:pt x="6269" y="19599"/>
                    <a:pt x="5650" y="21018"/>
                    <a:pt x="5437" y="21179"/>
                  </a:cubicBezTo>
                  <a:cubicBezTo>
                    <a:pt x="5226" y="21340"/>
                    <a:pt x="5175" y="21250"/>
                    <a:pt x="5175" y="21250"/>
                  </a:cubicBezTo>
                  <a:cubicBezTo>
                    <a:pt x="5175" y="21250"/>
                    <a:pt x="5195" y="20492"/>
                    <a:pt x="5362" y="19837"/>
                  </a:cubicBezTo>
                  <a:cubicBezTo>
                    <a:pt x="4996" y="20490"/>
                    <a:pt x="4493" y="21165"/>
                    <a:pt x="4321" y="21197"/>
                  </a:cubicBezTo>
                  <a:cubicBezTo>
                    <a:pt x="4149" y="21229"/>
                    <a:pt x="4113" y="21335"/>
                    <a:pt x="4149" y="21229"/>
                  </a:cubicBezTo>
                  <a:cubicBezTo>
                    <a:pt x="4185" y="21123"/>
                    <a:pt x="4574" y="19689"/>
                    <a:pt x="4574" y="19689"/>
                  </a:cubicBezTo>
                  <a:cubicBezTo>
                    <a:pt x="4574" y="19689"/>
                    <a:pt x="3950" y="20390"/>
                    <a:pt x="3704" y="20467"/>
                  </a:cubicBezTo>
                  <a:cubicBezTo>
                    <a:pt x="3457" y="20543"/>
                    <a:pt x="3746" y="19766"/>
                    <a:pt x="3782" y="19659"/>
                  </a:cubicBezTo>
                  <a:cubicBezTo>
                    <a:pt x="3817" y="19552"/>
                    <a:pt x="5167" y="15439"/>
                    <a:pt x="5488" y="14291"/>
                  </a:cubicBezTo>
                  <a:cubicBezTo>
                    <a:pt x="5810" y="13143"/>
                    <a:pt x="6572" y="10366"/>
                    <a:pt x="6722" y="9991"/>
                  </a:cubicBezTo>
                  <a:cubicBezTo>
                    <a:pt x="6872" y="9616"/>
                    <a:pt x="7064" y="9377"/>
                    <a:pt x="7064" y="9377"/>
                  </a:cubicBezTo>
                  <a:cubicBezTo>
                    <a:pt x="7064" y="9377"/>
                    <a:pt x="6856" y="8033"/>
                    <a:pt x="7489" y="6905"/>
                  </a:cubicBezTo>
                  <a:cubicBezTo>
                    <a:pt x="6909" y="6619"/>
                    <a:pt x="6939" y="6917"/>
                    <a:pt x="6306" y="6086"/>
                  </a:cubicBezTo>
                  <a:cubicBezTo>
                    <a:pt x="5673" y="5254"/>
                    <a:pt x="5288" y="5089"/>
                    <a:pt x="4976" y="4973"/>
                  </a:cubicBezTo>
                  <a:cubicBezTo>
                    <a:pt x="4664" y="4858"/>
                    <a:pt x="4591" y="4711"/>
                    <a:pt x="4439" y="4631"/>
                  </a:cubicBezTo>
                  <a:cubicBezTo>
                    <a:pt x="4287" y="4551"/>
                    <a:pt x="3554" y="4281"/>
                    <a:pt x="3204" y="4008"/>
                  </a:cubicBezTo>
                  <a:cubicBezTo>
                    <a:pt x="2854" y="3735"/>
                    <a:pt x="2169" y="3195"/>
                    <a:pt x="2169" y="3195"/>
                  </a:cubicBezTo>
                  <a:close/>
                </a:path>
              </a:pathLst>
            </a:custGeom>
            <a:solidFill>
              <a:srgbClr val="3E6E84"/>
            </a:solidFill>
            <a:ln w="12700">
              <a:miter lim="400000"/>
            </a:ln>
          </p:spPr>
          <p:txBody>
            <a:bodyPr lIns="9523" tIns="9523" rIns="9523" bIns="9523" anchor="ctr"/>
            <a:lstStyle/>
            <a:p>
              <a:pPr defTabSz="114277">
                <a:defRPr sz="1400" spc="0">
                  <a:effectLst>
                    <a:outerShdw blurRad="38100" dist="12700" dir="5400000" rotWithShape="0">
                      <a:srgbClr val="000000">
                        <a:alpha val="50000"/>
                      </a:srgbClr>
                    </a:outerShdw>
                  </a:effectLst>
                  <a:latin typeface="Gill Sans"/>
                  <a:ea typeface="Gill Sans"/>
                  <a:cs typeface="Gill Sans"/>
                  <a:sym typeface="Gill Sans"/>
                </a:defRPr>
              </a:pPr>
              <a:endParaRPr sz="700"/>
            </a:p>
          </p:txBody>
        </p:sp>
        <p:sp>
          <p:nvSpPr>
            <p:cNvPr id="20" name="Shape"/>
            <p:cNvSpPr/>
            <p:nvPr userDrawn="1"/>
          </p:nvSpPr>
          <p:spPr>
            <a:xfrm>
              <a:off x="11769834" y="3286102"/>
              <a:ext cx="365673" cy="233959"/>
            </a:xfrm>
            <a:custGeom>
              <a:avLst/>
              <a:gdLst/>
              <a:ahLst/>
              <a:cxnLst>
                <a:cxn ang="0">
                  <a:pos x="wd2" y="hd2"/>
                </a:cxn>
                <a:cxn ang="5400000">
                  <a:pos x="wd2" y="hd2"/>
                </a:cxn>
                <a:cxn ang="10800000">
                  <a:pos x="wd2" y="hd2"/>
                </a:cxn>
                <a:cxn ang="16200000">
                  <a:pos x="wd2" y="hd2"/>
                </a:cxn>
              </a:cxnLst>
              <a:rect l="0" t="0" r="r" b="b"/>
              <a:pathLst>
                <a:path w="21143" h="20614" extrusionOk="0">
                  <a:moveTo>
                    <a:pt x="6549" y="3746"/>
                  </a:moveTo>
                  <a:cubicBezTo>
                    <a:pt x="6549" y="3746"/>
                    <a:pt x="4970" y="1724"/>
                    <a:pt x="3293" y="1769"/>
                  </a:cubicBezTo>
                  <a:cubicBezTo>
                    <a:pt x="1615" y="1814"/>
                    <a:pt x="2234" y="3607"/>
                    <a:pt x="934" y="3801"/>
                  </a:cubicBezTo>
                  <a:cubicBezTo>
                    <a:pt x="-365" y="3994"/>
                    <a:pt x="-227" y="4428"/>
                    <a:pt x="844" y="4789"/>
                  </a:cubicBezTo>
                  <a:cubicBezTo>
                    <a:pt x="1916" y="5150"/>
                    <a:pt x="2102" y="4960"/>
                    <a:pt x="2402" y="5340"/>
                  </a:cubicBezTo>
                  <a:cubicBezTo>
                    <a:pt x="2703" y="5721"/>
                    <a:pt x="3166" y="6049"/>
                    <a:pt x="3814" y="6303"/>
                  </a:cubicBezTo>
                  <a:cubicBezTo>
                    <a:pt x="4463" y="6556"/>
                    <a:pt x="5079" y="6885"/>
                    <a:pt x="5353" y="7314"/>
                  </a:cubicBezTo>
                  <a:cubicBezTo>
                    <a:pt x="5626" y="7743"/>
                    <a:pt x="6672" y="9733"/>
                    <a:pt x="7368" y="10386"/>
                  </a:cubicBezTo>
                  <a:cubicBezTo>
                    <a:pt x="8064" y="11038"/>
                    <a:pt x="8267" y="11322"/>
                    <a:pt x="8267" y="11322"/>
                  </a:cubicBezTo>
                  <a:cubicBezTo>
                    <a:pt x="8267" y="11322"/>
                    <a:pt x="7866" y="12101"/>
                    <a:pt x="7974" y="13167"/>
                  </a:cubicBezTo>
                  <a:cubicBezTo>
                    <a:pt x="8083" y="14233"/>
                    <a:pt x="8135" y="14722"/>
                    <a:pt x="8138" y="14811"/>
                  </a:cubicBezTo>
                  <a:cubicBezTo>
                    <a:pt x="8143" y="14901"/>
                    <a:pt x="7862" y="15201"/>
                    <a:pt x="7836" y="16155"/>
                  </a:cubicBezTo>
                  <a:cubicBezTo>
                    <a:pt x="7809" y="17110"/>
                    <a:pt x="7868" y="19035"/>
                    <a:pt x="7866" y="19502"/>
                  </a:cubicBezTo>
                  <a:cubicBezTo>
                    <a:pt x="7864" y="19969"/>
                    <a:pt x="7791" y="20291"/>
                    <a:pt x="7772" y="20401"/>
                  </a:cubicBezTo>
                  <a:cubicBezTo>
                    <a:pt x="7754" y="20511"/>
                    <a:pt x="8400" y="20092"/>
                    <a:pt x="8491" y="20010"/>
                  </a:cubicBezTo>
                  <a:cubicBezTo>
                    <a:pt x="8582" y="19928"/>
                    <a:pt x="8557" y="20299"/>
                    <a:pt x="8768" y="20528"/>
                  </a:cubicBezTo>
                  <a:cubicBezTo>
                    <a:pt x="8979" y="20757"/>
                    <a:pt x="9143" y="20470"/>
                    <a:pt x="9261" y="20341"/>
                  </a:cubicBezTo>
                  <a:cubicBezTo>
                    <a:pt x="9378" y="20211"/>
                    <a:pt x="9552" y="20543"/>
                    <a:pt x="9743" y="20325"/>
                  </a:cubicBezTo>
                  <a:cubicBezTo>
                    <a:pt x="9933" y="20106"/>
                    <a:pt x="10021" y="19818"/>
                    <a:pt x="10021" y="19818"/>
                  </a:cubicBezTo>
                  <a:cubicBezTo>
                    <a:pt x="10021" y="19818"/>
                    <a:pt x="10004" y="20368"/>
                    <a:pt x="10366" y="20159"/>
                  </a:cubicBezTo>
                  <a:cubicBezTo>
                    <a:pt x="10728" y="19949"/>
                    <a:pt x="10847" y="19586"/>
                    <a:pt x="10883" y="19484"/>
                  </a:cubicBezTo>
                  <a:cubicBezTo>
                    <a:pt x="10919" y="19381"/>
                    <a:pt x="11152" y="19823"/>
                    <a:pt x="11343" y="19605"/>
                  </a:cubicBezTo>
                  <a:cubicBezTo>
                    <a:pt x="11533" y="19387"/>
                    <a:pt x="11615" y="19010"/>
                    <a:pt x="11615" y="19010"/>
                  </a:cubicBezTo>
                  <a:cubicBezTo>
                    <a:pt x="11615" y="19010"/>
                    <a:pt x="11721" y="19519"/>
                    <a:pt x="11957" y="19261"/>
                  </a:cubicBezTo>
                  <a:cubicBezTo>
                    <a:pt x="12193" y="19002"/>
                    <a:pt x="12202" y="18947"/>
                    <a:pt x="12257" y="18735"/>
                  </a:cubicBezTo>
                  <a:cubicBezTo>
                    <a:pt x="12312" y="18522"/>
                    <a:pt x="12443" y="18544"/>
                    <a:pt x="12515" y="18455"/>
                  </a:cubicBezTo>
                  <a:cubicBezTo>
                    <a:pt x="12588" y="18367"/>
                    <a:pt x="12634" y="18093"/>
                    <a:pt x="12635" y="17976"/>
                  </a:cubicBezTo>
                  <a:cubicBezTo>
                    <a:pt x="12635" y="17859"/>
                    <a:pt x="12889" y="17607"/>
                    <a:pt x="12858" y="17449"/>
                  </a:cubicBezTo>
                  <a:cubicBezTo>
                    <a:pt x="12827" y="17291"/>
                    <a:pt x="12791" y="17159"/>
                    <a:pt x="12950" y="17134"/>
                  </a:cubicBezTo>
                  <a:cubicBezTo>
                    <a:pt x="13107" y="17108"/>
                    <a:pt x="13230" y="16951"/>
                    <a:pt x="13172" y="16723"/>
                  </a:cubicBezTo>
                  <a:cubicBezTo>
                    <a:pt x="13115" y="16496"/>
                    <a:pt x="13156" y="16366"/>
                    <a:pt x="13219" y="16216"/>
                  </a:cubicBezTo>
                  <a:cubicBezTo>
                    <a:pt x="13283" y="16065"/>
                    <a:pt x="13172" y="15817"/>
                    <a:pt x="13118" y="15795"/>
                  </a:cubicBezTo>
                  <a:cubicBezTo>
                    <a:pt x="13063" y="15774"/>
                    <a:pt x="13177" y="15555"/>
                    <a:pt x="13412" y="15414"/>
                  </a:cubicBezTo>
                  <a:cubicBezTo>
                    <a:pt x="13647" y="15271"/>
                    <a:pt x="13647" y="15271"/>
                    <a:pt x="13693" y="15114"/>
                  </a:cubicBezTo>
                  <a:cubicBezTo>
                    <a:pt x="13739" y="14956"/>
                    <a:pt x="13672" y="14901"/>
                    <a:pt x="13794" y="14744"/>
                  </a:cubicBezTo>
                  <a:cubicBezTo>
                    <a:pt x="13916" y="14587"/>
                    <a:pt x="13853" y="14737"/>
                    <a:pt x="13926" y="14415"/>
                  </a:cubicBezTo>
                  <a:cubicBezTo>
                    <a:pt x="14000" y="14093"/>
                    <a:pt x="14104" y="13929"/>
                    <a:pt x="14104" y="13929"/>
                  </a:cubicBezTo>
                  <a:cubicBezTo>
                    <a:pt x="14104" y="13929"/>
                    <a:pt x="14680" y="14155"/>
                    <a:pt x="15181" y="14029"/>
                  </a:cubicBezTo>
                  <a:cubicBezTo>
                    <a:pt x="15683" y="13904"/>
                    <a:pt x="15710" y="13739"/>
                    <a:pt x="15917" y="13879"/>
                  </a:cubicBezTo>
                  <a:cubicBezTo>
                    <a:pt x="16124" y="14018"/>
                    <a:pt x="16255" y="13806"/>
                    <a:pt x="17652" y="14177"/>
                  </a:cubicBezTo>
                  <a:cubicBezTo>
                    <a:pt x="19048" y="14548"/>
                    <a:pt x="19059" y="14260"/>
                    <a:pt x="19445" y="14470"/>
                  </a:cubicBezTo>
                  <a:cubicBezTo>
                    <a:pt x="19832" y="14680"/>
                    <a:pt x="19814" y="14673"/>
                    <a:pt x="20228" y="14952"/>
                  </a:cubicBezTo>
                  <a:cubicBezTo>
                    <a:pt x="20642" y="15231"/>
                    <a:pt x="20624" y="15107"/>
                    <a:pt x="20930" y="15344"/>
                  </a:cubicBezTo>
                  <a:cubicBezTo>
                    <a:pt x="21235" y="15580"/>
                    <a:pt x="21200" y="15333"/>
                    <a:pt x="20908" y="15013"/>
                  </a:cubicBezTo>
                  <a:cubicBezTo>
                    <a:pt x="20616" y="14695"/>
                    <a:pt x="20425" y="14356"/>
                    <a:pt x="20204" y="14182"/>
                  </a:cubicBezTo>
                  <a:cubicBezTo>
                    <a:pt x="19984" y="14008"/>
                    <a:pt x="19432" y="13528"/>
                    <a:pt x="19364" y="13473"/>
                  </a:cubicBezTo>
                  <a:cubicBezTo>
                    <a:pt x="19297" y="13417"/>
                    <a:pt x="19747" y="13477"/>
                    <a:pt x="19747" y="13477"/>
                  </a:cubicBezTo>
                  <a:cubicBezTo>
                    <a:pt x="19747" y="13477"/>
                    <a:pt x="19474" y="13048"/>
                    <a:pt x="19289" y="13005"/>
                  </a:cubicBezTo>
                  <a:cubicBezTo>
                    <a:pt x="19105" y="12961"/>
                    <a:pt x="18754" y="12649"/>
                    <a:pt x="18677" y="12648"/>
                  </a:cubicBezTo>
                  <a:cubicBezTo>
                    <a:pt x="18601" y="12648"/>
                    <a:pt x="18907" y="12650"/>
                    <a:pt x="18993" y="12597"/>
                  </a:cubicBezTo>
                  <a:cubicBezTo>
                    <a:pt x="19079" y="12543"/>
                    <a:pt x="19237" y="12516"/>
                    <a:pt x="18922" y="12335"/>
                  </a:cubicBezTo>
                  <a:cubicBezTo>
                    <a:pt x="18608" y="12153"/>
                    <a:pt x="18266" y="11785"/>
                    <a:pt x="17875" y="11720"/>
                  </a:cubicBezTo>
                  <a:cubicBezTo>
                    <a:pt x="17482" y="11654"/>
                    <a:pt x="17097" y="11093"/>
                    <a:pt x="16698" y="10615"/>
                  </a:cubicBezTo>
                  <a:cubicBezTo>
                    <a:pt x="16298" y="10137"/>
                    <a:pt x="16209" y="9868"/>
                    <a:pt x="15760" y="9458"/>
                  </a:cubicBezTo>
                  <a:cubicBezTo>
                    <a:pt x="15311" y="9049"/>
                    <a:pt x="14997" y="8633"/>
                    <a:pt x="14673" y="8389"/>
                  </a:cubicBezTo>
                  <a:cubicBezTo>
                    <a:pt x="14350" y="8146"/>
                    <a:pt x="14157" y="7924"/>
                    <a:pt x="14041" y="7703"/>
                  </a:cubicBezTo>
                  <a:cubicBezTo>
                    <a:pt x="13924" y="7482"/>
                    <a:pt x="13948" y="7111"/>
                    <a:pt x="13756" y="6773"/>
                  </a:cubicBezTo>
                  <a:cubicBezTo>
                    <a:pt x="13564" y="6434"/>
                    <a:pt x="13322" y="5813"/>
                    <a:pt x="13057" y="5563"/>
                  </a:cubicBezTo>
                  <a:cubicBezTo>
                    <a:pt x="12792" y="5313"/>
                    <a:pt x="12438" y="5028"/>
                    <a:pt x="12262" y="4929"/>
                  </a:cubicBezTo>
                  <a:cubicBezTo>
                    <a:pt x="12087" y="4832"/>
                    <a:pt x="11956" y="4693"/>
                    <a:pt x="11889" y="4638"/>
                  </a:cubicBezTo>
                  <a:cubicBezTo>
                    <a:pt x="11821" y="4582"/>
                    <a:pt x="11975" y="4467"/>
                    <a:pt x="11764" y="4237"/>
                  </a:cubicBezTo>
                  <a:cubicBezTo>
                    <a:pt x="11553" y="4009"/>
                    <a:pt x="11369" y="3732"/>
                    <a:pt x="11226" y="3675"/>
                  </a:cubicBezTo>
                  <a:cubicBezTo>
                    <a:pt x="11081" y="3619"/>
                    <a:pt x="11207" y="2645"/>
                    <a:pt x="10187" y="3006"/>
                  </a:cubicBezTo>
                  <a:cubicBezTo>
                    <a:pt x="10135" y="2400"/>
                    <a:pt x="10146" y="1995"/>
                    <a:pt x="9445" y="2394"/>
                  </a:cubicBezTo>
                  <a:cubicBezTo>
                    <a:pt x="9250" y="1732"/>
                    <a:pt x="9261" y="1210"/>
                    <a:pt x="8636" y="1843"/>
                  </a:cubicBezTo>
                  <a:cubicBezTo>
                    <a:pt x="8104" y="903"/>
                    <a:pt x="7773" y="13"/>
                    <a:pt x="7408" y="1157"/>
                  </a:cubicBezTo>
                  <a:cubicBezTo>
                    <a:pt x="7100" y="364"/>
                    <a:pt x="6708" y="-843"/>
                    <a:pt x="6611" y="874"/>
                  </a:cubicBezTo>
                  <a:cubicBezTo>
                    <a:pt x="6513" y="2591"/>
                    <a:pt x="6549" y="3746"/>
                    <a:pt x="6549" y="3746"/>
                  </a:cubicBezTo>
                  <a:close/>
                </a:path>
              </a:pathLst>
            </a:custGeom>
            <a:solidFill>
              <a:srgbClr val="3E6E84"/>
            </a:solidFill>
            <a:ln w="12700">
              <a:miter lim="400000"/>
            </a:ln>
          </p:spPr>
          <p:txBody>
            <a:bodyPr lIns="9523" tIns="9523" rIns="9523" bIns="9523" anchor="ctr"/>
            <a:lstStyle/>
            <a:p>
              <a:pPr defTabSz="114277">
                <a:defRPr sz="1400" spc="0">
                  <a:effectLst>
                    <a:outerShdw blurRad="38100" dist="12700" dir="5400000" rotWithShape="0">
                      <a:srgbClr val="000000">
                        <a:alpha val="50000"/>
                      </a:srgbClr>
                    </a:outerShdw>
                  </a:effectLst>
                  <a:latin typeface="Gill Sans"/>
                  <a:ea typeface="Gill Sans"/>
                  <a:cs typeface="Gill Sans"/>
                  <a:sym typeface="Gill Sans"/>
                </a:defRPr>
              </a:pPr>
              <a:endParaRPr sz="700"/>
            </a:p>
          </p:txBody>
        </p:sp>
        <p:sp>
          <p:nvSpPr>
            <p:cNvPr id="21" name="Shape"/>
            <p:cNvSpPr/>
            <p:nvPr userDrawn="1"/>
          </p:nvSpPr>
          <p:spPr>
            <a:xfrm>
              <a:off x="10411287" y="2695706"/>
              <a:ext cx="337358" cy="316900"/>
            </a:xfrm>
            <a:custGeom>
              <a:avLst/>
              <a:gdLst/>
              <a:ahLst/>
              <a:cxnLst>
                <a:cxn ang="0">
                  <a:pos x="wd2" y="hd2"/>
                </a:cxn>
                <a:cxn ang="5400000">
                  <a:pos x="wd2" y="hd2"/>
                </a:cxn>
                <a:cxn ang="10800000">
                  <a:pos x="wd2" y="hd2"/>
                </a:cxn>
                <a:cxn ang="16200000">
                  <a:pos x="wd2" y="hd2"/>
                </a:cxn>
              </a:cxnLst>
              <a:rect l="0" t="0" r="r" b="b"/>
              <a:pathLst>
                <a:path w="20764" h="21314" extrusionOk="0">
                  <a:moveTo>
                    <a:pt x="7748" y="13862"/>
                  </a:moveTo>
                  <a:cubicBezTo>
                    <a:pt x="7581" y="13891"/>
                    <a:pt x="7081" y="14159"/>
                    <a:pt x="6912" y="14057"/>
                  </a:cubicBezTo>
                  <a:cubicBezTo>
                    <a:pt x="6744" y="13954"/>
                    <a:pt x="6574" y="13773"/>
                    <a:pt x="6381" y="13697"/>
                  </a:cubicBezTo>
                  <a:cubicBezTo>
                    <a:pt x="6189" y="13621"/>
                    <a:pt x="5821" y="12814"/>
                    <a:pt x="4526" y="12753"/>
                  </a:cubicBezTo>
                  <a:cubicBezTo>
                    <a:pt x="3233" y="12691"/>
                    <a:pt x="2634" y="12751"/>
                    <a:pt x="2164" y="13594"/>
                  </a:cubicBezTo>
                  <a:cubicBezTo>
                    <a:pt x="1694" y="14438"/>
                    <a:pt x="1193" y="14575"/>
                    <a:pt x="716" y="14765"/>
                  </a:cubicBezTo>
                  <a:cubicBezTo>
                    <a:pt x="239" y="14954"/>
                    <a:pt x="-763" y="15334"/>
                    <a:pt x="1010" y="15363"/>
                  </a:cubicBezTo>
                  <a:cubicBezTo>
                    <a:pt x="2783" y="15393"/>
                    <a:pt x="2855" y="15418"/>
                    <a:pt x="3095" y="15441"/>
                  </a:cubicBezTo>
                  <a:cubicBezTo>
                    <a:pt x="3335" y="15464"/>
                    <a:pt x="3911" y="15587"/>
                    <a:pt x="4150" y="15636"/>
                  </a:cubicBezTo>
                  <a:cubicBezTo>
                    <a:pt x="4391" y="15686"/>
                    <a:pt x="4848" y="15863"/>
                    <a:pt x="5161" y="15990"/>
                  </a:cubicBezTo>
                  <a:cubicBezTo>
                    <a:pt x="5474" y="16117"/>
                    <a:pt x="5665" y="16088"/>
                    <a:pt x="5858" y="16190"/>
                  </a:cubicBezTo>
                  <a:cubicBezTo>
                    <a:pt x="6050" y="16292"/>
                    <a:pt x="6412" y="16471"/>
                    <a:pt x="6822" y="16779"/>
                  </a:cubicBezTo>
                  <a:cubicBezTo>
                    <a:pt x="7233" y="17088"/>
                    <a:pt x="7570" y="17267"/>
                    <a:pt x="7907" y="17420"/>
                  </a:cubicBezTo>
                  <a:cubicBezTo>
                    <a:pt x="8244" y="17573"/>
                    <a:pt x="8678" y="17776"/>
                    <a:pt x="9015" y="17981"/>
                  </a:cubicBezTo>
                  <a:cubicBezTo>
                    <a:pt x="9353" y="18186"/>
                    <a:pt x="10268" y="18619"/>
                    <a:pt x="10700" y="18744"/>
                  </a:cubicBezTo>
                  <a:cubicBezTo>
                    <a:pt x="11133" y="18870"/>
                    <a:pt x="12359" y="19273"/>
                    <a:pt x="12767" y="19346"/>
                  </a:cubicBezTo>
                  <a:cubicBezTo>
                    <a:pt x="13175" y="19419"/>
                    <a:pt x="14133" y="19406"/>
                    <a:pt x="14420" y="19403"/>
                  </a:cubicBezTo>
                  <a:cubicBezTo>
                    <a:pt x="14707" y="19399"/>
                    <a:pt x="15905" y="19358"/>
                    <a:pt x="15905" y="19358"/>
                  </a:cubicBezTo>
                  <a:cubicBezTo>
                    <a:pt x="15905" y="19358"/>
                    <a:pt x="16104" y="20009"/>
                    <a:pt x="16679" y="20028"/>
                  </a:cubicBezTo>
                  <a:cubicBezTo>
                    <a:pt x="17254" y="20046"/>
                    <a:pt x="18504" y="20423"/>
                    <a:pt x="18960" y="20548"/>
                  </a:cubicBezTo>
                  <a:cubicBezTo>
                    <a:pt x="19416" y="20673"/>
                    <a:pt x="19585" y="20723"/>
                    <a:pt x="19801" y="20798"/>
                  </a:cubicBezTo>
                  <a:cubicBezTo>
                    <a:pt x="20018" y="20874"/>
                    <a:pt x="19921" y="20797"/>
                    <a:pt x="20210" y="20976"/>
                  </a:cubicBezTo>
                  <a:cubicBezTo>
                    <a:pt x="20499" y="21156"/>
                    <a:pt x="20597" y="21285"/>
                    <a:pt x="20717" y="21310"/>
                  </a:cubicBezTo>
                  <a:cubicBezTo>
                    <a:pt x="20837" y="21335"/>
                    <a:pt x="20692" y="21206"/>
                    <a:pt x="20642" y="20997"/>
                  </a:cubicBezTo>
                  <a:cubicBezTo>
                    <a:pt x="20592" y="20788"/>
                    <a:pt x="20543" y="20711"/>
                    <a:pt x="20421" y="20529"/>
                  </a:cubicBezTo>
                  <a:cubicBezTo>
                    <a:pt x="20299" y="20347"/>
                    <a:pt x="20081" y="20167"/>
                    <a:pt x="20249" y="20191"/>
                  </a:cubicBezTo>
                  <a:cubicBezTo>
                    <a:pt x="20417" y="20214"/>
                    <a:pt x="20610" y="20291"/>
                    <a:pt x="20368" y="20058"/>
                  </a:cubicBezTo>
                  <a:cubicBezTo>
                    <a:pt x="20126" y="19826"/>
                    <a:pt x="19981" y="19775"/>
                    <a:pt x="19860" y="19646"/>
                  </a:cubicBezTo>
                  <a:cubicBezTo>
                    <a:pt x="19739" y="19517"/>
                    <a:pt x="20004" y="19644"/>
                    <a:pt x="19954" y="19513"/>
                  </a:cubicBezTo>
                  <a:cubicBezTo>
                    <a:pt x="19905" y="19384"/>
                    <a:pt x="19616" y="19257"/>
                    <a:pt x="19495" y="19127"/>
                  </a:cubicBezTo>
                  <a:cubicBezTo>
                    <a:pt x="19374" y="18999"/>
                    <a:pt x="19254" y="18921"/>
                    <a:pt x="19254" y="18921"/>
                  </a:cubicBezTo>
                  <a:cubicBezTo>
                    <a:pt x="19254" y="18921"/>
                    <a:pt x="19854" y="19018"/>
                    <a:pt x="19973" y="19016"/>
                  </a:cubicBezTo>
                  <a:cubicBezTo>
                    <a:pt x="20093" y="19014"/>
                    <a:pt x="19876" y="18887"/>
                    <a:pt x="19611" y="18707"/>
                  </a:cubicBezTo>
                  <a:cubicBezTo>
                    <a:pt x="19345" y="18527"/>
                    <a:pt x="19152" y="18399"/>
                    <a:pt x="18983" y="18296"/>
                  </a:cubicBezTo>
                  <a:cubicBezTo>
                    <a:pt x="18814" y="18194"/>
                    <a:pt x="18453" y="18015"/>
                    <a:pt x="18453" y="18015"/>
                  </a:cubicBezTo>
                  <a:lnTo>
                    <a:pt x="18236" y="17835"/>
                  </a:lnTo>
                  <a:cubicBezTo>
                    <a:pt x="18236" y="17835"/>
                    <a:pt x="19430" y="17558"/>
                    <a:pt x="18040" y="17445"/>
                  </a:cubicBezTo>
                  <a:cubicBezTo>
                    <a:pt x="17530" y="16823"/>
                    <a:pt x="17385" y="16773"/>
                    <a:pt x="17048" y="16515"/>
                  </a:cubicBezTo>
                  <a:cubicBezTo>
                    <a:pt x="16709" y="16259"/>
                    <a:pt x="16130" y="15821"/>
                    <a:pt x="16130" y="15821"/>
                  </a:cubicBezTo>
                  <a:cubicBezTo>
                    <a:pt x="16130" y="15821"/>
                    <a:pt x="16153" y="15820"/>
                    <a:pt x="16488" y="15790"/>
                  </a:cubicBezTo>
                  <a:cubicBezTo>
                    <a:pt x="16823" y="15759"/>
                    <a:pt x="16919" y="15758"/>
                    <a:pt x="16990" y="15678"/>
                  </a:cubicBezTo>
                  <a:cubicBezTo>
                    <a:pt x="17062" y="15599"/>
                    <a:pt x="17037" y="15599"/>
                    <a:pt x="16822" y="15577"/>
                  </a:cubicBezTo>
                  <a:cubicBezTo>
                    <a:pt x="16606" y="15552"/>
                    <a:pt x="16246" y="15531"/>
                    <a:pt x="16246" y="15531"/>
                  </a:cubicBezTo>
                  <a:cubicBezTo>
                    <a:pt x="16246" y="15531"/>
                    <a:pt x="16054" y="15508"/>
                    <a:pt x="16221" y="15401"/>
                  </a:cubicBezTo>
                  <a:cubicBezTo>
                    <a:pt x="16388" y="15293"/>
                    <a:pt x="16435" y="15215"/>
                    <a:pt x="16601" y="15108"/>
                  </a:cubicBezTo>
                  <a:cubicBezTo>
                    <a:pt x="16767" y="15001"/>
                    <a:pt x="16863" y="14947"/>
                    <a:pt x="16838" y="14869"/>
                  </a:cubicBezTo>
                  <a:cubicBezTo>
                    <a:pt x="16813" y="14791"/>
                    <a:pt x="16598" y="14820"/>
                    <a:pt x="16549" y="14742"/>
                  </a:cubicBezTo>
                  <a:cubicBezTo>
                    <a:pt x="16500" y="14664"/>
                    <a:pt x="16454" y="14796"/>
                    <a:pt x="16500" y="14664"/>
                  </a:cubicBezTo>
                  <a:cubicBezTo>
                    <a:pt x="16547" y="14533"/>
                    <a:pt x="16664" y="14322"/>
                    <a:pt x="16664" y="14322"/>
                  </a:cubicBezTo>
                  <a:cubicBezTo>
                    <a:pt x="16664" y="14322"/>
                    <a:pt x="16638" y="14112"/>
                    <a:pt x="16710" y="14112"/>
                  </a:cubicBezTo>
                  <a:cubicBezTo>
                    <a:pt x="16782" y="14111"/>
                    <a:pt x="16950" y="14135"/>
                    <a:pt x="16950" y="14135"/>
                  </a:cubicBezTo>
                  <a:lnTo>
                    <a:pt x="16948" y="13951"/>
                  </a:lnTo>
                  <a:cubicBezTo>
                    <a:pt x="16948" y="13951"/>
                    <a:pt x="16996" y="14003"/>
                    <a:pt x="17163" y="13923"/>
                  </a:cubicBezTo>
                  <a:cubicBezTo>
                    <a:pt x="17330" y="13842"/>
                    <a:pt x="17402" y="13867"/>
                    <a:pt x="17329" y="13737"/>
                  </a:cubicBezTo>
                  <a:cubicBezTo>
                    <a:pt x="17255" y="13607"/>
                    <a:pt x="17207" y="13608"/>
                    <a:pt x="17135" y="13530"/>
                  </a:cubicBezTo>
                  <a:cubicBezTo>
                    <a:pt x="17062" y="13452"/>
                    <a:pt x="16664" y="13262"/>
                    <a:pt x="17216" y="13228"/>
                  </a:cubicBezTo>
                  <a:cubicBezTo>
                    <a:pt x="17766" y="13195"/>
                    <a:pt x="17837" y="13168"/>
                    <a:pt x="17897" y="13089"/>
                  </a:cubicBezTo>
                  <a:cubicBezTo>
                    <a:pt x="17955" y="13009"/>
                    <a:pt x="18076" y="13112"/>
                    <a:pt x="18230" y="12940"/>
                  </a:cubicBezTo>
                  <a:cubicBezTo>
                    <a:pt x="18384" y="12768"/>
                    <a:pt x="18288" y="12808"/>
                    <a:pt x="18515" y="12701"/>
                  </a:cubicBezTo>
                  <a:cubicBezTo>
                    <a:pt x="18741" y="12593"/>
                    <a:pt x="18777" y="12541"/>
                    <a:pt x="18847" y="12422"/>
                  </a:cubicBezTo>
                  <a:cubicBezTo>
                    <a:pt x="18918" y="12303"/>
                    <a:pt x="18798" y="12265"/>
                    <a:pt x="18726" y="12279"/>
                  </a:cubicBezTo>
                  <a:cubicBezTo>
                    <a:pt x="18654" y="12293"/>
                    <a:pt x="18283" y="12272"/>
                    <a:pt x="18283" y="12272"/>
                  </a:cubicBezTo>
                  <a:cubicBezTo>
                    <a:pt x="18283" y="12272"/>
                    <a:pt x="18701" y="12201"/>
                    <a:pt x="18869" y="12173"/>
                  </a:cubicBezTo>
                  <a:cubicBezTo>
                    <a:pt x="19036" y="12144"/>
                    <a:pt x="19273" y="11945"/>
                    <a:pt x="19296" y="11853"/>
                  </a:cubicBezTo>
                  <a:cubicBezTo>
                    <a:pt x="19319" y="11762"/>
                    <a:pt x="19329" y="11630"/>
                    <a:pt x="19341" y="11590"/>
                  </a:cubicBezTo>
                  <a:cubicBezTo>
                    <a:pt x="19353" y="11551"/>
                    <a:pt x="19054" y="11607"/>
                    <a:pt x="19054" y="11607"/>
                  </a:cubicBezTo>
                  <a:cubicBezTo>
                    <a:pt x="19054" y="11607"/>
                    <a:pt x="19435" y="11445"/>
                    <a:pt x="19602" y="11299"/>
                  </a:cubicBezTo>
                  <a:cubicBezTo>
                    <a:pt x="19767" y="11153"/>
                    <a:pt x="19778" y="11049"/>
                    <a:pt x="19801" y="10983"/>
                  </a:cubicBezTo>
                  <a:cubicBezTo>
                    <a:pt x="19825" y="10917"/>
                    <a:pt x="19538" y="10934"/>
                    <a:pt x="19406" y="11001"/>
                  </a:cubicBezTo>
                  <a:cubicBezTo>
                    <a:pt x="19276" y="11068"/>
                    <a:pt x="18964" y="11098"/>
                    <a:pt x="18964" y="11098"/>
                  </a:cubicBezTo>
                  <a:cubicBezTo>
                    <a:pt x="18964" y="11098"/>
                    <a:pt x="19119" y="10966"/>
                    <a:pt x="19369" y="10832"/>
                  </a:cubicBezTo>
                  <a:cubicBezTo>
                    <a:pt x="19619" y="10697"/>
                    <a:pt x="19845" y="10576"/>
                    <a:pt x="19963" y="10418"/>
                  </a:cubicBezTo>
                  <a:cubicBezTo>
                    <a:pt x="20081" y="10259"/>
                    <a:pt x="20104" y="10129"/>
                    <a:pt x="20139" y="10088"/>
                  </a:cubicBezTo>
                  <a:cubicBezTo>
                    <a:pt x="20175" y="10049"/>
                    <a:pt x="19876" y="10157"/>
                    <a:pt x="19769" y="10224"/>
                  </a:cubicBezTo>
                  <a:cubicBezTo>
                    <a:pt x="19662" y="10290"/>
                    <a:pt x="19543" y="10306"/>
                    <a:pt x="19435" y="10360"/>
                  </a:cubicBezTo>
                  <a:cubicBezTo>
                    <a:pt x="19328" y="10413"/>
                    <a:pt x="19554" y="10188"/>
                    <a:pt x="19708" y="10041"/>
                  </a:cubicBezTo>
                  <a:cubicBezTo>
                    <a:pt x="19862" y="9895"/>
                    <a:pt x="19767" y="9949"/>
                    <a:pt x="19980" y="9711"/>
                  </a:cubicBezTo>
                  <a:cubicBezTo>
                    <a:pt x="20192" y="9472"/>
                    <a:pt x="20133" y="9512"/>
                    <a:pt x="20263" y="9380"/>
                  </a:cubicBezTo>
                  <a:cubicBezTo>
                    <a:pt x="20393" y="9247"/>
                    <a:pt x="20036" y="9423"/>
                    <a:pt x="19857" y="9542"/>
                  </a:cubicBezTo>
                  <a:cubicBezTo>
                    <a:pt x="19680" y="9663"/>
                    <a:pt x="19299" y="9916"/>
                    <a:pt x="19216" y="9969"/>
                  </a:cubicBezTo>
                  <a:cubicBezTo>
                    <a:pt x="19132" y="10023"/>
                    <a:pt x="19001" y="10103"/>
                    <a:pt x="19273" y="9759"/>
                  </a:cubicBezTo>
                  <a:cubicBezTo>
                    <a:pt x="19545" y="9415"/>
                    <a:pt x="19758" y="9125"/>
                    <a:pt x="19840" y="9019"/>
                  </a:cubicBezTo>
                  <a:cubicBezTo>
                    <a:pt x="19923" y="8914"/>
                    <a:pt x="20053" y="8768"/>
                    <a:pt x="20135" y="8648"/>
                  </a:cubicBezTo>
                  <a:cubicBezTo>
                    <a:pt x="20218" y="8529"/>
                    <a:pt x="19221" y="9341"/>
                    <a:pt x="19102" y="9422"/>
                  </a:cubicBezTo>
                  <a:cubicBezTo>
                    <a:pt x="18983" y="9502"/>
                    <a:pt x="18828" y="9595"/>
                    <a:pt x="18781" y="9648"/>
                  </a:cubicBezTo>
                  <a:cubicBezTo>
                    <a:pt x="18734" y="9702"/>
                    <a:pt x="18590" y="9703"/>
                    <a:pt x="18731" y="9517"/>
                  </a:cubicBezTo>
                  <a:cubicBezTo>
                    <a:pt x="18873" y="9332"/>
                    <a:pt x="19110" y="9080"/>
                    <a:pt x="19287" y="8803"/>
                  </a:cubicBezTo>
                  <a:cubicBezTo>
                    <a:pt x="19463" y="8527"/>
                    <a:pt x="19440" y="8553"/>
                    <a:pt x="19556" y="8264"/>
                  </a:cubicBezTo>
                  <a:cubicBezTo>
                    <a:pt x="19673" y="7974"/>
                    <a:pt x="19696" y="7870"/>
                    <a:pt x="19696" y="7870"/>
                  </a:cubicBezTo>
                  <a:cubicBezTo>
                    <a:pt x="19696" y="7870"/>
                    <a:pt x="19459" y="8107"/>
                    <a:pt x="19353" y="8279"/>
                  </a:cubicBezTo>
                  <a:cubicBezTo>
                    <a:pt x="19247" y="8450"/>
                    <a:pt x="19058" y="8663"/>
                    <a:pt x="18999" y="8768"/>
                  </a:cubicBezTo>
                  <a:cubicBezTo>
                    <a:pt x="18940" y="8874"/>
                    <a:pt x="18845" y="8954"/>
                    <a:pt x="18974" y="8677"/>
                  </a:cubicBezTo>
                  <a:cubicBezTo>
                    <a:pt x="19103" y="8401"/>
                    <a:pt x="19150" y="8348"/>
                    <a:pt x="19220" y="8150"/>
                  </a:cubicBezTo>
                  <a:cubicBezTo>
                    <a:pt x="19289" y="7953"/>
                    <a:pt x="19277" y="7901"/>
                    <a:pt x="19335" y="7717"/>
                  </a:cubicBezTo>
                  <a:cubicBezTo>
                    <a:pt x="19393" y="7533"/>
                    <a:pt x="19027" y="8074"/>
                    <a:pt x="18922" y="8285"/>
                  </a:cubicBezTo>
                  <a:cubicBezTo>
                    <a:pt x="18816" y="8496"/>
                    <a:pt x="18498" y="8958"/>
                    <a:pt x="18321" y="9169"/>
                  </a:cubicBezTo>
                  <a:cubicBezTo>
                    <a:pt x="18143" y="9382"/>
                    <a:pt x="17598" y="9886"/>
                    <a:pt x="17420" y="10059"/>
                  </a:cubicBezTo>
                  <a:cubicBezTo>
                    <a:pt x="17243" y="10231"/>
                    <a:pt x="16863" y="10589"/>
                    <a:pt x="16661" y="10749"/>
                  </a:cubicBezTo>
                  <a:cubicBezTo>
                    <a:pt x="16459" y="10909"/>
                    <a:pt x="16341" y="10989"/>
                    <a:pt x="16209" y="11056"/>
                  </a:cubicBezTo>
                  <a:cubicBezTo>
                    <a:pt x="16078" y="11123"/>
                    <a:pt x="16030" y="11058"/>
                    <a:pt x="16030" y="11058"/>
                  </a:cubicBezTo>
                  <a:lnTo>
                    <a:pt x="16004" y="10901"/>
                  </a:lnTo>
                  <a:cubicBezTo>
                    <a:pt x="16004" y="10901"/>
                    <a:pt x="16088" y="10927"/>
                    <a:pt x="16148" y="10913"/>
                  </a:cubicBezTo>
                  <a:cubicBezTo>
                    <a:pt x="16207" y="10898"/>
                    <a:pt x="16315" y="10884"/>
                    <a:pt x="16338" y="10714"/>
                  </a:cubicBezTo>
                  <a:cubicBezTo>
                    <a:pt x="16359" y="10543"/>
                    <a:pt x="16348" y="10518"/>
                    <a:pt x="16322" y="10413"/>
                  </a:cubicBezTo>
                  <a:cubicBezTo>
                    <a:pt x="16297" y="10309"/>
                    <a:pt x="16260" y="10218"/>
                    <a:pt x="16224" y="10153"/>
                  </a:cubicBezTo>
                  <a:cubicBezTo>
                    <a:pt x="16187" y="10087"/>
                    <a:pt x="16102" y="9958"/>
                    <a:pt x="16102" y="9958"/>
                  </a:cubicBezTo>
                  <a:cubicBezTo>
                    <a:pt x="16102" y="9958"/>
                    <a:pt x="16282" y="10021"/>
                    <a:pt x="16328" y="9837"/>
                  </a:cubicBezTo>
                  <a:cubicBezTo>
                    <a:pt x="16374" y="9654"/>
                    <a:pt x="16349" y="9588"/>
                    <a:pt x="16323" y="9445"/>
                  </a:cubicBezTo>
                  <a:cubicBezTo>
                    <a:pt x="16298" y="9301"/>
                    <a:pt x="16260" y="9105"/>
                    <a:pt x="16282" y="8960"/>
                  </a:cubicBezTo>
                  <a:cubicBezTo>
                    <a:pt x="16305" y="8817"/>
                    <a:pt x="16303" y="8672"/>
                    <a:pt x="16325" y="8528"/>
                  </a:cubicBezTo>
                  <a:cubicBezTo>
                    <a:pt x="16348" y="8384"/>
                    <a:pt x="16359" y="8319"/>
                    <a:pt x="16274" y="8228"/>
                  </a:cubicBezTo>
                  <a:cubicBezTo>
                    <a:pt x="16189" y="8137"/>
                    <a:pt x="16008" y="8009"/>
                    <a:pt x="15959" y="7944"/>
                  </a:cubicBezTo>
                  <a:cubicBezTo>
                    <a:pt x="15911" y="7879"/>
                    <a:pt x="15887" y="7814"/>
                    <a:pt x="15887" y="7814"/>
                  </a:cubicBezTo>
                  <a:cubicBezTo>
                    <a:pt x="15887" y="7814"/>
                    <a:pt x="16091" y="7851"/>
                    <a:pt x="16375" y="7638"/>
                  </a:cubicBezTo>
                  <a:cubicBezTo>
                    <a:pt x="16661" y="7424"/>
                    <a:pt x="16658" y="7189"/>
                    <a:pt x="16658" y="7189"/>
                  </a:cubicBezTo>
                  <a:cubicBezTo>
                    <a:pt x="16658" y="7189"/>
                    <a:pt x="17063" y="7000"/>
                    <a:pt x="17045" y="6412"/>
                  </a:cubicBezTo>
                  <a:cubicBezTo>
                    <a:pt x="17424" y="6014"/>
                    <a:pt x="17359" y="5596"/>
                    <a:pt x="17359" y="5596"/>
                  </a:cubicBezTo>
                  <a:cubicBezTo>
                    <a:pt x="17359" y="5596"/>
                    <a:pt x="17823" y="5276"/>
                    <a:pt x="17708" y="4584"/>
                  </a:cubicBezTo>
                  <a:cubicBezTo>
                    <a:pt x="18002" y="4135"/>
                    <a:pt x="18108" y="4016"/>
                    <a:pt x="18034" y="3755"/>
                  </a:cubicBezTo>
                  <a:cubicBezTo>
                    <a:pt x="17959" y="3494"/>
                    <a:pt x="17734" y="3655"/>
                    <a:pt x="17734" y="3655"/>
                  </a:cubicBezTo>
                  <a:cubicBezTo>
                    <a:pt x="17734" y="3655"/>
                    <a:pt x="18160" y="3217"/>
                    <a:pt x="18205" y="2955"/>
                  </a:cubicBezTo>
                  <a:cubicBezTo>
                    <a:pt x="18250" y="2693"/>
                    <a:pt x="18379" y="2403"/>
                    <a:pt x="17509" y="2872"/>
                  </a:cubicBezTo>
                  <a:cubicBezTo>
                    <a:pt x="17364" y="2743"/>
                    <a:pt x="17591" y="2688"/>
                    <a:pt x="17779" y="2397"/>
                  </a:cubicBezTo>
                  <a:cubicBezTo>
                    <a:pt x="17968" y="2107"/>
                    <a:pt x="18569" y="1222"/>
                    <a:pt x="17772" y="1743"/>
                  </a:cubicBezTo>
                  <a:cubicBezTo>
                    <a:pt x="16976" y="2263"/>
                    <a:pt x="16950" y="2159"/>
                    <a:pt x="17128" y="1935"/>
                  </a:cubicBezTo>
                  <a:cubicBezTo>
                    <a:pt x="17305" y="1710"/>
                    <a:pt x="17851" y="1297"/>
                    <a:pt x="17958" y="1190"/>
                  </a:cubicBezTo>
                  <a:cubicBezTo>
                    <a:pt x="18065" y="1085"/>
                    <a:pt x="18038" y="850"/>
                    <a:pt x="17515" y="1132"/>
                  </a:cubicBezTo>
                  <a:cubicBezTo>
                    <a:pt x="16990" y="1413"/>
                    <a:pt x="17024" y="1229"/>
                    <a:pt x="17274" y="1056"/>
                  </a:cubicBezTo>
                  <a:cubicBezTo>
                    <a:pt x="17524" y="883"/>
                    <a:pt x="18245" y="74"/>
                    <a:pt x="17079" y="732"/>
                  </a:cubicBezTo>
                  <a:cubicBezTo>
                    <a:pt x="15912" y="1388"/>
                    <a:pt x="16472" y="1092"/>
                    <a:pt x="16720" y="801"/>
                  </a:cubicBezTo>
                  <a:cubicBezTo>
                    <a:pt x="16968" y="510"/>
                    <a:pt x="17160" y="416"/>
                    <a:pt x="17180" y="76"/>
                  </a:cubicBezTo>
                  <a:cubicBezTo>
                    <a:pt x="17200" y="-265"/>
                    <a:pt x="16107" y="587"/>
                    <a:pt x="15363" y="1565"/>
                  </a:cubicBezTo>
                  <a:cubicBezTo>
                    <a:pt x="14619" y="2543"/>
                    <a:pt x="14004" y="3218"/>
                    <a:pt x="13815" y="3391"/>
                  </a:cubicBezTo>
                  <a:cubicBezTo>
                    <a:pt x="13625" y="3564"/>
                    <a:pt x="13105" y="4199"/>
                    <a:pt x="13035" y="4383"/>
                  </a:cubicBezTo>
                  <a:cubicBezTo>
                    <a:pt x="12965" y="4567"/>
                    <a:pt x="12799" y="4753"/>
                    <a:pt x="12788" y="4779"/>
                  </a:cubicBezTo>
                  <a:cubicBezTo>
                    <a:pt x="12776" y="4805"/>
                    <a:pt x="12820" y="4517"/>
                    <a:pt x="12666" y="4650"/>
                  </a:cubicBezTo>
                  <a:cubicBezTo>
                    <a:pt x="12512" y="4783"/>
                    <a:pt x="11713" y="5133"/>
                    <a:pt x="11226" y="6579"/>
                  </a:cubicBezTo>
                  <a:cubicBezTo>
                    <a:pt x="10739" y="8025"/>
                    <a:pt x="10760" y="7802"/>
                    <a:pt x="10663" y="8707"/>
                  </a:cubicBezTo>
                  <a:cubicBezTo>
                    <a:pt x="10565" y="9611"/>
                    <a:pt x="10271" y="11238"/>
                    <a:pt x="9789" y="12121"/>
                  </a:cubicBezTo>
                  <a:cubicBezTo>
                    <a:pt x="9308" y="13004"/>
                    <a:pt x="9190" y="13202"/>
                    <a:pt x="8870" y="13442"/>
                  </a:cubicBezTo>
                  <a:cubicBezTo>
                    <a:pt x="8549" y="13681"/>
                    <a:pt x="8143" y="13804"/>
                    <a:pt x="8023" y="13819"/>
                  </a:cubicBezTo>
                  <a:cubicBezTo>
                    <a:pt x="7904" y="13834"/>
                    <a:pt x="7748" y="13862"/>
                    <a:pt x="7748" y="13862"/>
                  </a:cubicBezTo>
                  <a:close/>
                </a:path>
              </a:pathLst>
            </a:custGeom>
            <a:solidFill>
              <a:srgbClr val="3E6E84"/>
            </a:solidFill>
            <a:ln w="12700">
              <a:miter lim="400000"/>
            </a:ln>
          </p:spPr>
          <p:txBody>
            <a:bodyPr lIns="9523" tIns="9523" rIns="9523" bIns="9523" anchor="ctr"/>
            <a:lstStyle/>
            <a:p>
              <a:pPr defTabSz="114277">
                <a:defRPr sz="1400" spc="0">
                  <a:effectLst>
                    <a:outerShdw blurRad="38100" dist="12700" dir="5400000" rotWithShape="0">
                      <a:srgbClr val="000000">
                        <a:alpha val="50000"/>
                      </a:srgbClr>
                    </a:outerShdw>
                  </a:effectLst>
                  <a:latin typeface="Gill Sans"/>
                  <a:ea typeface="Gill Sans"/>
                  <a:cs typeface="Gill Sans"/>
                  <a:sym typeface="Gill Sans"/>
                </a:defRPr>
              </a:pPr>
              <a:endParaRPr sz="700"/>
            </a:p>
          </p:txBody>
        </p:sp>
      </p:gr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110857" y="1214027"/>
            <a:ext cx="5967109" cy="1384981"/>
          </a:xfrm>
          <a:prstGeom prst="rect">
            <a:avLst/>
          </a:prstGeom>
        </p:spPr>
      </p:pic>
    </p:spTree>
    <p:extLst>
      <p:ext uri="{BB962C8B-B14F-4D97-AF65-F5344CB8AC3E}">
        <p14:creationId xmlns:p14="http://schemas.microsoft.com/office/powerpoint/2010/main" val="2473315473"/>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Guide Placement ">
    <p:spTree>
      <p:nvGrpSpPr>
        <p:cNvPr id="1" name=""/>
        <p:cNvGrpSpPr/>
        <p:nvPr/>
      </p:nvGrpSpPr>
      <p:grpSpPr>
        <a:xfrm>
          <a:off x="0" y="0"/>
          <a:ext cx="0" cy="0"/>
          <a:chOff x="0" y="0"/>
          <a:chExt cx="0" cy="0"/>
        </a:xfrm>
      </p:grpSpPr>
      <p:sp>
        <p:nvSpPr>
          <p:cNvPr id="11" name="Rectangle 10"/>
          <p:cNvSpPr/>
          <p:nvPr userDrawn="1"/>
        </p:nvSpPr>
        <p:spPr>
          <a:xfrm>
            <a:off x="7084695" y="2188105"/>
            <a:ext cx="4433888" cy="3908736"/>
          </a:xfrm>
          <a:prstGeom prst="rect">
            <a:avLst/>
          </a:prstGeom>
        </p:spPr>
        <p:txBody>
          <a:bodyPr lIns="121893" tIns="60947" rIns="121893" bIns="60947">
            <a:spAutoFit/>
          </a:bodyPr>
          <a:lstStyle/>
          <a:p>
            <a:pPr defTabSz="542925">
              <a:spcBef>
                <a:spcPts val="800"/>
              </a:spcBef>
            </a:pPr>
            <a:r>
              <a:rPr lang="en-US" sz="1600" b="1" dirty="0">
                <a:solidFill>
                  <a:schemeClr val="accent1"/>
                </a:solidFill>
                <a:cs typeface="Salesforce Sans" charset="0"/>
              </a:rPr>
              <a:t>Realigning Guides</a:t>
            </a:r>
            <a:endParaRPr lang="en-US" sz="1600" dirty="0">
              <a:solidFill>
                <a:schemeClr val="accent1"/>
              </a:solidFill>
              <a:cs typeface="Salesforce Sans" charset="0"/>
            </a:endParaRPr>
          </a:p>
          <a:p>
            <a:pPr defTabSz="542925">
              <a:spcBef>
                <a:spcPts val="800"/>
              </a:spcBef>
            </a:pPr>
            <a:r>
              <a:rPr lang="en-US" sz="1200" dirty="0">
                <a:solidFill>
                  <a:schemeClr val="accent2"/>
                </a:solidFill>
                <a:cs typeface="Salesforce Sans" charset="0"/>
              </a:rPr>
              <a:t>Guides can can easily be bumped and moved accidentally.  </a:t>
            </a:r>
          </a:p>
          <a:p>
            <a:pPr defTabSz="542925">
              <a:spcBef>
                <a:spcPts val="800"/>
              </a:spcBef>
            </a:pPr>
            <a:r>
              <a:rPr lang="en-US" sz="1200" dirty="0">
                <a:solidFill>
                  <a:schemeClr val="accent2"/>
                </a:solidFill>
                <a:cs typeface="Salesforce Sans" charset="0"/>
              </a:rPr>
              <a:t>This slide layout show you how to reset your guides. </a:t>
            </a:r>
          </a:p>
          <a:p>
            <a:pPr defTabSz="542925">
              <a:spcBef>
                <a:spcPts val="800"/>
              </a:spcBef>
            </a:pPr>
            <a:r>
              <a:rPr lang="en-US" sz="1200" b="1" dirty="0">
                <a:solidFill>
                  <a:schemeClr val="accent2"/>
                </a:solidFill>
                <a:cs typeface="Salesforce Sans" charset="0"/>
              </a:rPr>
              <a:t>NOTE: </a:t>
            </a:r>
            <a:r>
              <a:rPr lang="en-US" sz="1200" dirty="0">
                <a:solidFill>
                  <a:schemeClr val="accent2"/>
                </a:solidFill>
                <a:cs typeface="Salesforce Sans" charset="0"/>
              </a:rPr>
              <a:t>When working on any older deck, be sure to check and ensure that the guides in your deck are set.</a:t>
            </a:r>
          </a:p>
          <a:p>
            <a:pPr defTabSz="542925">
              <a:spcBef>
                <a:spcPts val="800"/>
              </a:spcBef>
              <a:buFont typeface="Salesforce Sans" charset="0"/>
              <a:buAutoNum type="arabicPeriod"/>
            </a:pPr>
            <a:r>
              <a:rPr lang="en-US" sz="1200" b="1" dirty="0">
                <a:solidFill>
                  <a:schemeClr val="accent2"/>
                </a:solidFill>
                <a:cs typeface="Salesforce Sans" charset="0"/>
              </a:rPr>
              <a:t> Turn on your guides </a:t>
            </a:r>
          </a:p>
          <a:p>
            <a:pPr defTabSz="542925">
              <a:spcBef>
                <a:spcPts val="800"/>
              </a:spcBef>
              <a:buFont typeface="Salesforce Sans" charset="0"/>
              <a:buAutoNum type="arabicPeriod" startAt="2"/>
            </a:pPr>
            <a:r>
              <a:rPr lang="en-US" sz="1200" b="1" dirty="0">
                <a:solidFill>
                  <a:schemeClr val="accent2"/>
                </a:solidFill>
                <a:cs typeface="Salesforce Sans" charset="0"/>
              </a:rPr>
              <a:t> Insert a new slide the using the Guide Layout slide option.</a:t>
            </a:r>
          </a:p>
          <a:p>
            <a:pPr defTabSz="542925">
              <a:spcBef>
                <a:spcPts val="800"/>
              </a:spcBef>
              <a:buFont typeface="Salesforce Sans" charset="0"/>
              <a:buAutoNum type="arabicPeriod" startAt="2"/>
            </a:pPr>
            <a:r>
              <a:rPr lang="en-US" sz="1200" b="1" dirty="0">
                <a:solidFill>
                  <a:schemeClr val="accent2"/>
                </a:solidFill>
                <a:cs typeface="Salesforce Sans" charset="0"/>
              </a:rPr>
              <a:t> Do your guides align with the orange lines in the new slide?  </a:t>
            </a:r>
            <a:r>
              <a:rPr lang="en-US" sz="1200" dirty="0">
                <a:solidFill>
                  <a:schemeClr val="accent2"/>
                </a:solidFill>
                <a:cs typeface="Salesforce Sans" charset="0"/>
              </a:rPr>
              <a:t>If yes, your guides are set, if not, proceed then realign each of the lines to line up with the lines shown on this page. </a:t>
            </a:r>
          </a:p>
          <a:p>
            <a:pPr defTabSz="542925">
              <a:spcBef>
                <a:spcPts val="800"/>
              </a:spcBef>
              <a:buFont typeface="Salesforce Sans" charset="0"/>
              <a:buAutoNum type="arabicPeriod" startAt="2"/>
            </a:pPr>
            <a:r>
              <a:rPr lang="en-US" sz="1200" b="1" dirty="0">
                <a:solidFill>
                  <a:schemeClr val="accent2"/>
                </a:solidFill>
                <a:cs typeface="Salesforce Sans" charset="0"/>
              </a:rPr>
              <a:t> Once guides are reset, delete the Guide Layout Slide</a:t>
            </a:r>
          </a:p>
          <a:p>
            <a:pPr defTabSz="542925">
              <a:spcBef>
                <a:spcPts val="800"/>
              </a:spcBef>
            </a:pPr>
            <a:endParaRPr lang="en-US" sz="1300" dirty="0">
              <a:solidFill>
                <a:schemeClr val="accent2"/>
              </a:solidFill>
              <a:cs typeface="Salesforce Sans" charset="0"/>
            </a:endParaRPr>
          </a:p>
          <a:p>
            <a:pPr defTabSz="542925">
              <a:spcBef>
                <a:spcPts val="800"/>
              </a:spcBef>
            </a:pPr>
            <a:endParaRPr lang="en-US" sz="1300" dirty="0">
              <a:solidFill>
                <a:schemeClr val="accent2"/>
              </a:solidFill>
              <a:cs typeface="Salesforce Sans" charset="0"/>
            </a:endParaRPr>
          </a:p>
        </p:txBody>
      </p:sp>
      <p:sp>
        <p:nvSpPr>
          <p:cNvPr id="16" name="Content Placeholder 16"/>
          <p:cNvSpPr txBox="1">
            <a:spLocks/>
          </p:cNvSpPr>
          <p:nvPr userDrawn="1"/>
        </p:nvSpPr>
        <p:spPr>
          <a:xfrm>
            <a:off x="1046480" y="2188105"/>
            <a:ext cx="4724400" cy="3525837"/>
          </a:xfrm>
          <a:prstGeom prst="rect">
            <a:avLst/>
          </a:prstGeom>
        </p:spPr>
        <p:txBody>
          <a:bodyPr lIns="121893" tIns="60947" rIns="121893" bIns="60947"/>
          <a:lstStyle>
            <a:lvl1pPr marL="0" indent="0" algn="l" defTabSz="457177" rtl="0" eaLnBrk="1" latinLnBrk="0" hangingPunct="1">
              <a:spcBef>
                <a:spcPts val="1200"/>
              </a:spcBef>
              <a:buFont typeface="Arial"/>
              <a:buNone/>
              <a:defRPr sz="2400" kern="1200">
                <a:solidFill>
                  <a:schemeClr val="accent3"/>
                </a:solidFill>
                <a:latin typeface="Arial"/>
                <a:ea typeface="+mn-ea"/>
                <a:cs typeface="Arial"/>
              </a:defRPr>
            </a:lvl1pPr>
            <a:lvl2pPr marL="233363" indent="-233363" algn="l" defTabSz="457177" rtl="0" eaLnBrk="1" latinLnBrk="0" hangingPunct="1">
              <a:spcBef>
                <a:spcPts val="800"/>
              </a:spcBef>
              <a:spcAft>
                <a:spcPts val="200"/>
              </a:spcAft>
              <a:buFont typeface="Arial"/>
              <a:buChar char="•"/>
              <a:defRPr sz="2000" kern="1200">
                <a:solidFill>
                  <a:schemeClr val="accent1"/>
                </a:solidFill>
                <a:latin typeface="Arial"/>
                <a:ea typeface="+mn-ea"/>
                <a:cs typeface="Arial"/>
              </a:defRPr>
            </a:lvl2pPr>
            <a:lvl3pPr marL="457200" indent="-161925" algn="l" defTabSz="457177" rtl="0" eaLnBrk="1" latinLnBrk="0" hangingPunct="1">
              <a:spcBef>
                <a:spcPts val="600"/>
              </a:spcBef>
              <a:spcAft>
                <a:spcPts val="200"/>
              </a:spcAft>
              <a:buFont typeface="Lucida Grande"/>
              <a:buChar char="-"/>
              <a:tabLst/>
              <a:defRPr sz="1600" kern="1200">
                <a:solidFill>
                  <a:schemeClr val="accent1"/>
                </a:solidFill>
                <a:latin typeface="Arial"/>
                <a:ea typeface="+mn-ea"/>
                <a:cs typeface="Arial"/>
              </a:defRPr>
            </a:lvl3pPr>
            <a:lvl4pPr marL="1600120" indent="-228589" algn="l" defTabSz="457177" rtl="0" eaLnBrk="1" latinLnBrk="0" hangingPunct="1">
              <a:spcBef>
                <a:spcPct val="20000"/>
              </a:spcBef>
              <a:buFont typeface="Arial"/>
              <a:buChar char="–"/>
              <a:defRPr sz="2000" kern="1200">
                <a:solidFill>
                  <a:schemeClr val="tx1"/>
                </a:solidFill>
                <a:latin typeface="Arial"/>
                <a:ea typeface="+mn-ea"/>
                <a:cs typeface="Arial"/>
              </a:defRPr>
            </a:lvl4pPr>
            <a:lvl5pPr marL="2057297" indent="-228589" algn="l" defTabSz="457177" rtl="0" eaLnBrk="1" latinLnBrk="0" hangingPunct="1">
              <a:spcBef>
                <a:spcPct val="20000"/>
              </a:spcBef>
              <a:buFont typeface="Arial"/>
              <a:buChar char="»"/>
              <a:defRPr sz="2000" kern="1200">
                <a:solidFill>
                  <a:schemeClr val="tx1"/>
                </a:solidFill>
                <a:latin typeface="Arial"/>
                <a:ea typeface="+mn-ea"/>
                <a:cs typeface="Arial"/>
              </a:defRPr>
            </a:lvl5pPr>
            <a:lvl6pPr marL="2514474" indent="-228589" algn="l" defTabSz="457177" rtl="0" eaLnBrk="1" latinLnBrk="0" hangingPunct="1">
              <a:spcBef>
                <a:spcPct val="20000"/>
              </a:spcBef>
              <a:buFont typeface="Arial"/>
              <a:buChar char="•"/>
              <a:defRPr sz="2000" kern="1200">
                <a:solidFill>
                  <a:schemeClr val="tx1"/>
                </a:solidFill>
                <a:latin typeface="+mn-lt"/>
                <a:ea typeface="+mn-ea"/>
                <a:cs typeface="+mn-cs"/>
              </a:defRPr>
            </a:lvl6pPr>
            <a:lvl7pPr marL="2971651" indent="-228589" algn="l" defTabSz="457177" rtl="0" eaLnBrk="1" latinLnBrk="0" hangingPunct="1">
              <a:spcBef>
                <a:spcPct val="20000"/>
              </a:spcBef>
              <a:buFont typeface="Arial"/>
              <a:buChar char="•"/>
              <a:defRPr sz="2000" kern="1200">
                <a:solidFill>
                  <a:schemeClr val="tx1"/>
                </a:solidFill>
                <a:latin typeface="+mn-lt"/>
                <a:ea typeface="+mn-ea"/>
                <a:cs typeface="+mn-cs"/>
              </a:defRPr>
            </a:lvl7pPr>
            <a:lvl8pPr marL="3428829" indent="-228589" algn="l" defTabSz="457177" rtl="0" eaLnBrk="1" latinLnBrk="0" hangingPunct="1">
              <a:spcBef>
                <a:spcPct val="20000"/>
              </a:spcBef>
              <a:buFont typeface="Arial"/>
              <a:buChar char="•"/>
              <a:defRPr sz="2000" kern="1200">
                <a:solidFill>
                  <a:schemeClr val="tx1"/>
                </a:solidFill>
                <a:latin typeface="+mn-lt"/>
                <a:ea typeface="+mn-ea"/>
                <a:cs typeface="+mn-cs"/>
              </a:defRPr>
            </a:lvl8pPr>
            <a:lvl9pPr marL="3886006" indent="-228589" algn="l" defTabSz="457177" rtl="0" eaLnBrk="1" latinLnBrk="0" hangingPunct="1">
              <a:spcBef>
                <a:spcPct val="20000"/>
              </a:spcBef>
              <a:buFont typeface="Arial"/>
              <a:buChar char="•"/>
              <a:defRPr sz="2000" kern="1200">
                <a:solidFill>
                  <a:schemeClr val="tx1"/>
                </a:solidFill>
                <a:latin typeface="+mn-lt"/>
                <a:ea typeface="+mn-ea"/>
                <a:cs typeface="+mn-cs"/>
              </a:defRPr>
            </a:lvl9pPr>
          </a:lstStyle>
          <a:p>
            <a:pPr fontAlgn="auto">
              <a:spcBef>
                <a:spcPts val="800"/>
              </a:spcBef>
              <a:spcAft>
                <a:spcPts val="0"/>
              </a:spcAft>
              <a:defRPr/>
            </a:pPr>
            <a:r>
              <a:rPr lang="en-US" sz="1600" b="1" dirty="0">
                <a:solidFill>
                  <a:schemeClr val="accent1"/>
                </a:solidFill>
                <a:latin typeface="Salesforce Sans"/>
                <a:cs typeface="Salesforce Sans"/>
              </a:rPr>
              <a:t>What are Drawing Guides?  </a:t>
            </a:r>
          </a:p>
          <a:p>
            <a:pPr fontAlgn="auto">
              <a:spcBef>
                <a:spcPts val="800"/>
              </a:spcBef>
              <a:spcAft>
                <a:spcPts val="0"/>
              </a:spcAft>
              <a:defRPr/>
            </a:pPr>
            <a:r>
              <a:rPr lang="en-US" sz="1200" dirty="0">
                <a:solidFill>
                  <a:schemeClr val="accent2"/>
                </a:solidFill>
                <a:latin typeface="Salesforce Sans"/>
                <a:cs typeface="Salesforce Sans"/>
              </a:rPr>
              <a:t>This lines that that appear on all pages in the same spot, but don’t show up when you print or view deck in Show mode.  </a:t>
            </a:r>
          </a:p>
          <a:p>
            <a:pPr fontAlgn="auto">
              <a:spcBef>
                <a:spcPts val="800"/>
              </a:spcBef>
              <a:spcAft>
                <a:spcPts val="0"/>
              </a:spcAft>
              <a:defRPr/>
            </a:pPr>
            <a:r>
              <a:rPr lang="en-US" sz="1200" dirty="0">
                <a:solidFill>
                  <a:schemeClr val="accent2"/>
                </a:solidFill>
                <a:latin typeface="Salesforce Sans"/>
                <a:cs typeface="Salesforce Sans"/>
              </a:rPr>
              <a:t>Think of them as internal margins for the proper alignment and consistent placement of content. Object will snap to them and they are also perfect for cropping an image to. </a:t>
            </a:r>
          </a:p>
          <a:p>
            <a:pPr fontAlgn="auto">
              <a:spcBef>
                <a:spcPts val="800"/>
              </a:spcBef>
              <a:spcAft>
                <a:spcPts val="0"/>
              </a:spcAft>
              <a:defRPr/>
            </a:pPr>
            <a:r>
              <a:rPr lang="en-US" sz="1200" dirty="0">
                <a:solidFill>
                  <a:schemeClr val="accent2"/>
                </a:solidFill>
                <a:latin typeface="Salesforce Sans"/>
                <a:cs typeface="Salesforce Sans"/>
              </a:rPr>
              <a:t>This template has pre-made guides that delineate where your workspace is.  </a:t>
            </a:r>
            <a:br>
              <a:rPr lang="en-US" sz="1200" b="1" dirty="0">
                <a:solidFill>
                  <a:schemeClr val="accent2"/>
                </a:solidFill>
                <a:latin typeface="Salesforce Sans"/>
                <a:cs typeface="Salesforce Sans"/>
              </a:rPr>
            </a:br>
            <a:br>
              <a:rPr lang="en-US" sz="1200" b="1" dirty="0">
                <a:solidFill>
                  <a:schemeClr val="accent1"/>
                </a:solidFill>
                <a:latin typeface="Salesforce Sans"/>
                <a:cs typeface="Salesforce Sans"/>
              </a:rPr>
            </a:br>
            <a:r>
              <a:rPr lang="en-US" sz="1600" b="1" dirty="0">
                <a:solidFill>
                  <a:schemeClr val="accent1"/>
                </a:solidFill>
                <a:latin typeface="Salesforce Sans"/>
                <a:cs typeface="Salesforce Sans"/>
              </a:rPr>
              <a:t>How to Turn Guides On and Off</a:t>
            </a:r>
          </a:p>
          <a:p>
            <a:pPr fontAlgn="auto">
              <a:spcBef>
                <a:spcPts val="800"/>
              </a:spcBef>
              <a:spcAft>
                <a:spcPts val="0"/>
              </a:spcAft>
              <a:buClr>
                <a:schemeClr val="accent3"/>
              </a:buClr>
              <a:defRPr/>
            </a:pPr>
            <a:r>
              <a:rPr lang="en-US" sz="1200" b="1" dirty="0">
                <a:solidFill>
                  <a:schemeClr val="accent2"/>
                </a:solidFill>
                <a:latin typeface="Salesforce Sans"/>
                <a:cs typeface="Salesforce Sans"/>
              </a:rPr>
              <a:t>Windows: </a:t>
            </a:r>
            <a:r>
              <a:rPr lang="en-US" sz="1200" dirty="0">
                <a:solidFill>
                  <a:schemeClr val="accent2"/>
                </a:solidFill>
                <a:latin typeface="Salesforce Sans"/>
                <a:cs typeface="Salesforce Sans"/>
              </a:rPr>
              <a:t>ALT + F9 or Right click in blue area off workspace &gt;Grids and Guides&gt;Display Drawing Guides on Screen</a:t>
            </a:r>
          </a:p>
          <a:p>
            <a:pPr fontAlgn="auto">
              <a:spcBef>
                <a:spcPts val="800"/>
              </a:spcBef>
              <a:spcAft>
                <a:spcPts val="0"/>
              </a:spcAft>
              <a:buClr>
                <a:schemeClr val="accent3"/>
              </a:buClr>
              <a:defRPr/>
            </a:pPr>
            <a:r>
              <a:rPr lang="en-US" sz="1200" b="1" dirty="0">
                <a:solidFill>
                  <a:schemeClr val="accent2"/>
                </a:solidFill>
                <a:latin typeface="Salesforce Sans"/>
                <a:cs typeface="Salesforce Sans"/>
              </a:rPr>
              <a:t>Mac 2011: </a:t>
            </a:r>
            <a:r>
              <a:rPr lang="en-US" sz="1200" dirty="0">
                <a:solidFill>
                  <a:schemeClr val="accent2"/>
                </a:solidFill>
                <a:latin typeface="Salesforce Sans"/>
                <a:cs typeface="Salesforce Sans"/>
              </a:rPr>
              <a:t>Control + Option + Command + G or </a:t>
            </a:r>
            <a:br>
              <a:rPr lang="en-US" sz="1200" dirty="0">
                <a:solidFill>
                  <a:schemeClr val="accent2"/>
                </a:solidFill>
                <a:latin typeface="Salesforce Sans"/>
                <a:cs typeface="Salesforce Sans"/>
              </a:rPr>
            </a:br>
            <a:r>
              <a:rPr lang="en-US" sz="1200" dirty="0">
                <a:solidFill>
                  <a:schemeClr val="accent2"/>
                </a:solidFill>
                <a:latin typeface="Salesforce Sans"/>
                <a:cs typeface="Salesforce Sans"/>
              </a:rPr>
              <a:t>View&gt;Guides&gt;Static Guides</a:t>
            </a:r>
          </a:p>
          <a:p>
            <a:pPr fontAlgn="auto">
              <a:spcBef>
                <a:spcPts val="800"/>
              </a:spcBef>
              <a:spcAft>
                <a:spcPts val="0"/>
              </a:spcAft>
              <a:buClr>
                <a:schemeClr val="accent3"/>
              </a:buClr>
              <a:defRPr/>
            </a:pPr>
            <a:r>
              <a:rPr lang="en-US" sz="1200" b="1" dirty="0">
                <a:solidFill>
                  <a:schemeClr val="accent2"/>
                </a:solidFill>
                <a:latin typeface="Salesforce Sans"/>
                <a:cs typeface="Salesforce Sans"/>
              </a:rPr>
              <a:t>MAC 2008:   </a:t>
            </a:r>
            <a:r>
              <a:rPr lang="en-US" sz="1200" dirty="0">
                <a:solidFill>
                  <a:schemeClr val="accent2"/>
                </a:solidFill>
                <a:latin typeface="Salesforce Sans"/>
                <a:cs typeface="Salesforce Sans"/>
              </a:rPr>
              <a:t>Command + G or View&gt;Guides&gt;Static Guides</a:t>
            </a:r>
          </a:p>
        </p:txBody>
      </p:sp>
      <p:sp>
        <p:nvSpPr>
          <p:cNvPr id="17" name="TextBox 19"/>
          <p:cNvSpPr txBox="1">
            <a:spLocks noChangeArrowheads="1"/>
          </p:cNvSpPr>
          <p:nvPr userDrawn="1"/>
        </p:nvSpPr>
        <p:spPr bwMode="auto">
          <a:xfrm>
            <a:off x="7497766" y="1756093"/>
            <a:ext cx="3659187" cy="4619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40" tIns="45720" rIns="91440" bIns="45720">
            <a:spAutoFit/>
          </a:bodyPr>
          <a:lstStyle>
            <a:lvl1pPr>
              <a:defRPr>
                <a:solidFill>
                  <a:schemeClr val="tx1"/>
                </a:solidFill>
                <a:latin typeface="Salesforce Sans" charset="0"/>
                <a:ea typeface="ＭＳ Ｐゴシック" charset="0"/>
                <a:cs typeface="ＭＳ Ｐゴシック" charset="0"/>
              </a:defRPr>
            </a:lvl1pPr>
            <a:lvl2pPr marL="742950" indent="-285750">
              <a:defRPr>
                <a:solidFill>
                  <a:schemeClr val="tx1"/>
                </a:solidFill>
                <a:latin typeface="Salesforce Sans" charset="0"/>
                <a:ea typeface="ＭＳ Ｐゴシック" charset="0"/>
              </a:defRPr>
            </a:lvl2pPr>
            <a:lvl3pPr marL="1143000" indent="-228600">
              <a:defRPr>
                <a:solidFill>
                  <a:schemeClr val="tx1"/>
                </a:solidFill>
                <a:latin typeface="Salesforce Sans" charset="0"/>
                <a:ea typeface="ＭＳ Ｐゴシック" charset="0"/>
              </a:defRPr>
            </a:lvl3pPr>
            <a:lvl4pPr marL="1600200" indent="-228600">
              <a:defRPr>
                <a:solidFill>
                  <a:schemeClr val="tx1"/>
                </a:solidFill>
                <a:latin typeface="Salesforce Sans" charset="0"/>
                <a:ea typeface="ＭＳ Ｐゴシック" charset="0"/>
              </a:defRPr>
            </a:lvl4pPr>
            <a:lvl5pPr marL="2057400" indent="-228600">
              <a:defRPr>
                <a:solidFill>
                  <a:schemeClr val="tx1"/>
                </a:solidFill>
                <a:latin typeface="Salesforce Sans" charset="0"/>
                <a:ea typeface="ＭＳ Ｐゴシック" charset="0"/>
              </a:defRPr>
            </a:lvl5pPr>
            <a:lvl6pPr marL="2514600" indent="-228600" fontAlgn="base">
              <a:spcBef>
                <a:spcPct val="0"/>
              </a:spcBef>
              <a:spcAft>
                <a:spcPct val="0"/>
              </a:spcAft>
              <a:defRPr>
                <a:solidFill>
                  <a:schemeClr val="tx1"/>
                </a:solidFill>
                <a:latin typeface="Salesforce Sans" charset="0"/>
                <a:ea typeface="ＭＳ Ｐゴシック" charset="0"/>
              </a:defRPr>
            </a:lvl6pPr>
            <a:lvl7pPr marL="2971800" indent="-228600" fontAlgn="base">
              <a:spcBef>
                <a:spcPct val="0"/>
              </a:spcBef>
              <a:spcAft>
                <a:spcPct val="0"/>
              </a:spcAft>
              <a:defRPr>
                <a:solidFill>
                  <a:schemeClr val="tx1"/>
                </a:solidFill>
                <a:latin typeface="Salesforce Sans" charset="0"/>
                <a:ea typeface="ＭＳ Ｐゴシック" charset="0"/>
              </a:defRPr>
            </a:lvl7pPr>
            <a:lvl8pPr marL="3429000" indent="-228600" fontAlgn="base">
              <a:spcBef>
                <a:spcPct val="0"/>
              </a:spcBef>
              <a:spcAft>
                <a:spcPct val="0"/>
              </a:spcAft>
              <a:defRPr>
                <a:solidFill>
                  <a:schemeClr val="tx1"/>
                </a:solidFill>
                <a:latin typeface="Salesforce Sans" charset="0"/>
                <a:ea typeface="ＭＳ Ｐゴシック" charset="0"/>
              </a:defRPr>
            </a:lvl8pPr>
            <a:lvl9pPr marL="3886200" indent="-228600" fontAlgn="base">
              <a:spcBef>
                <a:spcPct val="0"/>
              </a:spcBef>
              <a:spcAft>
                <a:spcPct val="0"/>
              </a:spcAft>
              <a:defRPr>
                <a:solidFill>
                  <a:schemeClr val="tx1"/>
                </a:solidFill>
                <a:latin typeface="Salesforce Sans" charset="0"/>
                <a:ea typeface="ＭＳ Ｐゴシック" charset="0"/>
              </a:defRPr>
            </a:lvl9pPr>
          </a:lstStyle>
          <a:p>
            <a:pPr algn="r">
              <a:spcBef>
                <a:spcPts val="300"/>
              </a:spcBef>
              <a:spcAft>
                <a:spcPts val="1000"/>
              </a:spcAft>
            </a:pPr>
            <a:r>
              <a:rPr lang="en-US" sz="1200">
                <a:solidFill>
                  <a:schemeClr val="accent1"/>
                </a:solidFill>
              </a:rPr>
              <a:t>The left and right top and bottom corners only area you should work within on your slides.</a:t>
            </a:r>
          </a:p>
        </p:txBody>
      </p:sp>
      <p:cxnSp>
        <p:nvCxnSpPr>
          <p:cNvPr id="18" name="Straight Connector 17"/>
          <p:cNvCxnSpPr/>
          <p:nvPr userDrawn="1"/>
        </p:nvCxnSpPr>
        <p:spPr>
          <a:xfrm rot="16200000">
            <a:off x="6094413" y="-5452495"/>
            <a:ext cx="0" cy="12188825"/>
          </a:xfrm>
          <a:prstGeom prst="line">
            <a:avLst/>
          </a:prstGeom>
          <a:ln w="19050" cmpd="sng">
            <a:solidFill>
              <a:schemeClr val="accent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2" name="Group 1"/>
          <p:cNvGrpSpPr/>
          <p:nvPr userDrawn="1"/>
        </p:nvGrpSpPr>
        <p:grpSpPr>
          <a:xfrm>
            <a:off x="0" y="-1588"/>
            <a:ext cx="12188825" cy="6859588"/>
            <a:chOff x="0" y="-1588"/>
            <a:chExt cx="12188825" cy="6859588"/>
          </a:xfrm>
        </p:grpSpPr>
        <p:cxnSp>
          <p:nvCxnSpPr>
            <p:cNvPr id="5" name="Straight Connector 4"/>
            <p:cNvCxnSpPr/>
            <p:nvPr userDrawn="1"/>
          </p:nvCxnSpPr>
          <p:spPr>
            <a:xfrm>
              <a:off x="581025" y="0"/>
              <a:ext cx="0" cy="6858000"/>
            </a:xfrm>
            <a:prstGeom prst="line">
              <a:avLst/>
            </a:prstGeom>
            <a:ln w="19050" cmpd="sng">
              <a:solidFill>
                <a:schemeClr val="accent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userDrawn="1"/>
          </p:nvCxnSpPr>
          <p:spPr>
            <a:xfrm>
              <a:off x="11618913" y="-1588"/>
              <a:ext cx="0" cy="6858001"/>
            </a:xfrm>
            <a:prstGeom prst="line">
              <a:avLst/>
            </a:prstGeom>
            <a:ln w="19050" cmpd="sng">
              <a:solidFill>
                <a:schemeClr val="accent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userDrawn="1"/>
          </p:nvCxnSpPr>
          <p:spPr>
            <a:xfrm rot="16200000">
              <a:off x="6094413" y="114277"/>
              <a:ext cx="0" cy="12188825"/>
            </a:xfrm>
            <a:prstGeom prst="line">
              <a:avLst/>
            </a:prstGeom>
            <a:ln w="6350">
              <a:solidFill>
                <a:schemeClr val="accent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userDrawn="1"/>
          </p:nvCxnSpPr>
          <p:spPr>
            <a:xfrm rot="16200000">
              <a:off x="6094413" y="-4336462"/>
              <a:ext cx="0" cy="12188825"/>
            </a:xfrm>
            <a:prstGeom prst="line">
              <a:avLst/>
            </a:prstGeom>
            <a:ln w="19050" cmpd="sng">
              <a:solidFill>
                <a:schemeClr val="accent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2" name="Right Arrow 11"/>
            <p:cNvSpPr/>
            <p:nvPr userDrawn="1"/>
          </p:nvSpPr>
          <p:spPr>
            <a:xfrm rot="8100000" flipH="1">
              <a:off x="11244283" y="1765038"/>
              <a:ext cx="364585" cy="373248"/>
            </a:xfrm>
            <a:prstGeom prst="rightArrow">
              <a:avLst/>
            </a:prstGeom>
            <a:solidFill>
              <a:schemeClr val="bg2"/>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a:lstStyle/>
            <a:p>
              <a:pPr algn="ctr" fontAlgn="auto">
                <a:spcBef>
                  <a:spcPts val="0"/>
                </a:spcBef>
                <a:spcAft>
                  <a:spcPts val="0"/>
                </a:spcAft>
                <a:defRPr/>
              </a:pPr>
              <a:endParaRPr lang="en-US" dirty="0">
                <a:latin typeface="Salesforce Sans"/>
                <a:cs typeface="VAG Rounded Std Light"/>
              </a:endParaRPr>
            </a:p>
          </p:txBody>
        </p:sp>
        <p:sp>
          <p:nvSpPr>
            <p:cNvPr id="13" name="Right Arrow 12"/>
            <p:cNvSpPr/>
            <p:nvPr userDrawn="1"/>
          </p:nvSpPr>
          <p:spPr>
            <a:xfrm rot="13500000">
              <a:off x="580248" y="1765038"/>
              <a:ext cx="364585" cy="373248"/>
            </a:xfrm>
            <a:prstGeom prst="rightArrow">
              <a:avLst/>
            </a:prstGeom>
            <a:solidFill>
              <a:schemeClr val="bg2"/>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a:lstStyle/>
            <a:p>
              <a:pPr algn="ctr" fontAlgn="auto">
                <a:spcBef>
                  <a:spcPts val="0"/>
                </a:spcBef>
                <a:spcAft>
                  <a:spcPts val="0"/>
                </a:spcAft>
                <a:defRPr/>
              </a:pPr>
              <a:endParaRPr lang="en-US" dirty="0">
                <a:latin typeface="Salesforce Sans"/>
                <a:cs typeface="VAG Rounded Std Light"/>
              </a:endParaRPr>
            </a:p>
          </p:txBody>
        </p:sp>
        <p:sp>
          <p:nvSpPr>
            <p:cNvPr id="14" name="Right Arrow 13"/>
            <p:cNvSpPr/>
            <p:nvPr userDrawn="1"/>
          </p:nvSpPr>
          <p:spPr>
            <a:xfrm rot="13500000" flipH="1" flipV="1">
              <a:off x="11244282" y="5638833"/>
              <a:ext cx="364585" cy="373248"/>
            </a:xfrm>
            <a:prstGeom prst="rightArrow">
              <a:avLst/>
            </a:prstGeom>
            <a:solidFill>
              <a:schemeClr val="bg2"/>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a:lstStyle/>
            <a:p>
              <a:pPr algn="ctr" fontAlgn="auto">
                <a:spcBef>
                  <a:spcPts val="0"/>
                </a:spcBef>
                <a:spcAft>
                  <a:spcPts val="0"/>
                </a:spcAft>
                <a:defRPr/>
              </a:pPr>
              <a:endParaRPr lang="en-US" dirty="0">
                <a:latin typeface="Salesforce Sans"/>
                <a:cs typeface="VAG Rounded Std Light"/>
              </a:endParaRPr>
            </a:p>
          </p:txBody>
        </p:sp>
        <p:sp>
          <p:nvSpPr>
            <p:cNvPr id="15" name="Right Arrow 14"/>
            <p:cNvSpPr/>
            <p:nvPr userDrawn="1"/>
          </p:nvSpPr>
          <p:spPr>
            <a:xfrm rot="8100000" flipV="1">
              <a:off x="580248" y="5638833"/>
              <a:ext cx="364585" cy="373248"/>
            </a:xfrm>
            <a:prstGeom prst="rightArrow">
              <a:avLst/>
            </a:prstGeom>
            <a:solidFill>
              <a:schemeClr val="bg2"/>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a:lstStyle/>
            <a:p>
              <a:pPr algn="ctr" fontAlgn="auto">
                <a:spcBef>
                  <a:spcPts val="0"/>
                </a:spcBef>
                <a:spcAft>
                  <a:spcPts val="0"/>
                </a:spcAft>
                <a:defRPr/>
              </a:pPr>
              <a:endParaRPr lang="en-US" dirty="0">
                <a:latin typeface="Salesforce Sans"/>
                <a:cs typeface="VAG Rounded Std Light"/>
              </a:endParaRPr>
            </a:p>
          </p:txBody>
        </p:sp>
        <p:cxnSp>
          <p:nvCxnSpPr>
            <p:cNvPr id="19" name="Straight Connector 18"/>
            <p:cNvCxnSpPr/>
            <p:nvPr userDrawn="1"/>
          </p:nvCxnSpPr>
          <p:spPr>
            <a:xfrm rot="16200000">
              <a:off x="6094413" y="-4616347"/>
              <a:ext cx="0" cy="12188825"/>
            </a:xfrm>
            <a:prstGeom prst="line">
              <a:avLst/>
            </a:prstGeom>
            <a:ln w="19050" cmpd="sng">
              <a:solidFill>
                <a:schemeClr val="accent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userDrawn="1"/>
          </p:nvCxnSpPr>
          <p:spPr>
            <a:xfrm rot="16200000">
              <a:off x="6094413" y="373252"/>
              <a:ext cx="0" cy="12188825"/>
            </a:xfrm>
            <a:prstGeom prst="line">
              <a:avLst/>
            </a:prstGeom>
            <a:ln w="6350">
              <a:solidFill>
                <a:schemeClr val="accent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22" name="Rectangle 21"/>
          <p:cNvSpPr/>
          <p:nvPr userDrawn="1"/>
        </p:nvSpPr>
        <p:spPr>
          <a:xfrm>
            <a:off x="7122513" y="5632798"/>
            <a:ext cx="3980779" cy="841224"/>
          </a:xfrm>
          <a:prstGeom prst="rect">
            <a:avLst/>
          </a:prstGeom>
        </p:spPr>
        <p:txBody>
          <a:bodyPr wrap="square" lIns="121888" tIns="60944" rIns="121888" bIns="60944">
            <a:spAutoFit/>
          </a:bodyPr>
          <a:lstStyle/>
          <a:p>
            <a:pPr marL="0" algn="l" defTabSz="542902" rtl="0" eaLnBrk="1" latinLnBrk="0" hangingPunct="1">
              <a:spcBef>
                <a:spcPts val="800"/>
              </a:spcBef>
              <a:buFont typeface="Salesforce Sans" charset="0"/>
              <a:buNone/>
            </a:pPr>
            <a:r>
              <a:rPr lang="en-US" sz="1600" b="1" kern="1200" dirty="0">
                <a:solidFill>
                  <a:schemeClr val="accent1"/>
                </a:solidFill>
                <a:latin typeface="+mn-lt"/>
                <a:ea typeface="+mn-ea"/>
                <a:cs typeface="Salesforce Sans" charset="0"/>
              </a:rPr>
              <a:t>How to Create</a:t>
            </a:r>
            <a:r>
              <a:rPr lang="en-US" sz="1600" b="1" kern="1200" baseline="0" dirty="0">
                <a:solidFill>
                  <a:schemeClr val="accent1"/>
                </a:solidFill>
                <a:latin typeface="+mn-lt"/>
                <a:ea typeface="+mn-ea"/>
                <a:cs typeface="Salesforce Sans" charset="0"/>
              </a:rPr>
              <a:t> a New Guide Line</a:t>
            </a:r>
            <a:endParaRPr lang="en-US" sz="1600" b="1" kern="1200" dirty="0">
              <a:solidFill>
                <a:schemeClr val="accent1"/>
              </a:solidFill>
              <a:latin typeface="+mn-lt"/>
              <a:ea typeface="+mn-ea"/>
              <a:cs typeface="Salesforce Sans" charset="0"/>
            </a:endParaRPr>
          </a:p>
          <a:p>
            <a:pPr defTabSz="542902">
              <a:spcBef>
                <a:spcPts val="800"/>
              </a:spcBef>
              <a:buFont typeface="Salesforce Sans" charset="0"/>
              <a:buNone/>
            </a:pPr>
            <a:r>
              <a:rPr lang="en-US" sz="1200" dirty="0">
                <a:solidFill>
                  <a:schemeClr val="accent2"/>
                </a:solidFill>
                <a:cs typeface="Salesforce Sans" charset="0"/>
              </a:rPr>
              <a:t>Select a guide,</a:t>
            </a:r>
            <a:r>
              <a:rPr lang="en-US" sz="1200" baseline="0" dirty="0">
                <a:solidFill>
                  <a:schemeClr val="accent2"/>
                </a:solidFill>
                <a:cs typeface="Salesforce Sans" charset="0"/>
              </a:rPr>
              <a:t> hold down the Option key and drag.  This will duplicate the line</a:t>
            </a:r>
            <a:endParaRPr lang="en-US" sz="1300" dirty="0">
              <a:solidFill>
                <a:schemeClr val="accent2"/>
              </a:solidFill>
              <a:cs typeface="Salesforce Sans" charset="0"/>
            </a:endParaRPr>
          </a:p>
        </p:txBody>
      </p:sp>
      <p:sp>
        <p:nvSpPr>
          <p:cNvPr id="6" name="Title Placeholder 1"/>
          <p:cNvSpPr>
            <a:spLocks noGrp="1"/>
          </p:cNvSpPr>
          <p:nvPr>
            <p:ph type="title" hasCustomPrompt="1"/>
          </p:nvPr>
        </p:nvSpPr>
        <p:spPr>
          <a:xfrm>
            <a:off x="571500" y="63503"/>
            <a:ext cx="11617326" cy="990119"/>
          </a:xfrm>
          <a:prstGeom prst="rect">
            <a:avLst/>
          </a:prstGeom>
          <a:effectLst/>
        </p:spPr>
        <p:txBody>
          <a:bodyPr rtlCol="0">
            <a:noAutofit/>
          </a:bodyPr>
          <a:lstStyle>
            <a:lvl1pPr>
              <a:lnSpc>
                <a:spcPct val="95000"/>
              </a:lnSpc>
              <a:defRPr/>
            </a:lvl1pPr>
          </a:lstStyle>
          <a:p>
            <a:r>
              <a:rPr lang="en-US"/>
              <a:t>Drawing Guide Placement and Realignment Tool (Margins)</a:t>
            </a:r>
            <a:endParaRPr lang="en-US" dirty="0"/>
          </a:p>
        </p:txBody>
      </p:sp>
      <p:sp>
        <p:nvSpPr>
          <p:cNvPr id="21" name="Footer Placeholder 3"/>
          <p:cNvSpPr>
            <a:spLocks noGrp="1"/>
          </p:cNvSpPr>
          <p:nvPr>
            <p:ph type="ftr" sz="quarter" idx="17"/>
          </p:nvPr>
        </p:nvSpPr>
        <p:spPr>
          <a:xfrm>
            <a:off x="577850" y="6410462"/>
            <a:ext cx="8870949" cy="213858"/>
          </a:xfrm>
        </p:spPr>
        <p:txBody>
          <a:bodyPr/>
          <a:lstStyle>
            <a:lvl1pPr>
              <a:defRPr>
                <a:solidFill>
                  <a:schemeClr val="accent2"/>
                </a:solidFill>
              </a:defRPr>
            </a:lvl1pPr>
          </a:lstStyle>
          <a:p>
            <a:endParaRPr lang="en-US" dirty="0"/>
          </a:p>
        </p:txBody>
      </p:sp>
    </p:spTree>
    <p:extLst>
      <p:ext uri="{BB962C8B-B14F-4D97-AF65-F5344CB8AC3E}">
        <p14:creationId xmlns:p14="http://schemas.microsoft.com/office/powerpoint/2010/main" val="2183790733"/>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Title Slide_ B">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893"/>
            <a:ext cx="12188826" cy="6856214"/>
          </a:xfrm>
          <a:prstGeom prst="rect">
            <a:avLst/>
          </a:prstGeom>
        </p:spPr>
      </p:pic>
      <p:sp>
        <p:nvSpPr>
          <p:cNvPr id="2" name="Title 1"/>
          <p:cNvSpPr>
            <a:spLocks noGrp="1"/>
          </p:cNvSpPr>
          <p:nvPr userDrawn="1">
            <p:ph type="ctrTitle"/>
          </p:nvPr>
        </p:nvSpPr>
        <p:spPr>
          <a:xfrm>
            <a:off x="1050607" y="2360810"/>
            <a:ext cx="3803782" cy="1298448"/>
          </a:xfrm>
          <a:noFill/>
          <a:ln>
            <a:noFill/>
          </a:ln>
        </p:spPr>
        <p:txBody>
          <a:bodyPr vert="horz" wrap="square" lIns="0" tIns="0" rIns="0" bIns="0" numCol="1" anchor="b" anchorCtr="0" compatLnSpc="1">
            <a:prstTxWarp prst="textNoShape">
              <a:avLst/>
            </a:prstTxWarp>
          </a:bodyPr>
          <a:lstStyle>
            <a:lvl1pPr algn="ctr">
              <a:lnSpc>
                <a:spcPct val="90000"/>
              </a:lnSpc>
              <a:defRPr lang="en-US" sz="4000" dirty="0">
                <a:solidFill>
                  <a:schemeClr val="accent1"/>
                </a:solidFill>
              </a:defRPr>
            </a:lvl1pPr>
          </a:lstStyle>
          <a:p>
            <a:pPr marL="0" lvl="0" algn="ctr" defTabSz="914400" latinLnBrk="0">
              <a:lnSpc>
                <a:spcPct val="100000"/>
              </a:lnSpc>
            </a:pPr>
            <a:r>
              <a:rPr lang="en-US" dirty="0"/>
              <a:t>Click to edit Master title style</a:t>
            </a:r>
          </a:p>
        </p:txBody>
      </p:sp>
      <p:sp>
        <p:nvSpPr>
          <p:cNvPr id="3" name="Subtitle 2"/>
          <p:cNvSpPr>
            <a:spLocks noGrp="1"/>
          </p:cNvSpPr>
          <p:nvPr userDrawn="1">
            <p:ph type="subTitle" idx="1"/>
          </p:nvPr>
        </p:nvSpPr>
        <p:spPr>
          <a:xfrm>
            <a:off x="1294747" y="3605877"/>
            <a:ext cx="3315501" cy="476932"/>
          </a:xfrm>
          <a:prstGeom prst="rect">
            <a:avLst/>
          </a:prstGeom>
          <a:noFill/>
          <a:ln>
            <a:noFill/>
          </a:ln>
        </p:spPr>
        <p:txBody>
          <a:bodyPr vert="horz" wrap="square" lIns="0" tIns="0" rIns="0" bIns="0" numCol="1" anchor="t" anchorCtr="0" compatLnSpc="1">
            <a:prstTxWarp prst="textNoShape">
              <a:avLst/>
            </a:prstTxWarp>
          </a:bodyPr>
          <a:lstStyle>
            <a:lvl1pPr algn="ctr">
              <a:defRPr lang="en-US" dirty="0">
                <a:solidFill>
                  <a:schemeClr val="accent1"/>
                </a:solidFill>
              </a:defRPr>
            </a:lvl1pPr>
          </a:lstStyle>
          <a:p>
            <a:pPr marL="0" lvl="0" algn="ctr" defTabSz="914400" latinLnBrk="0"/>
            <a:r>
              <a:rPr lang="en-US" dirty="0"/>
              <a:t>Click to edit Master subtitle style</a:t>
            </a:r>
          </a:p>
        </p:txBody>
      </p:sp>
      <p:sp>
        <p:nvSpPr>
          <p:cNvPr id="11" name="Text Placeholder 6"/>
          <p:cNvSpPr>
            <a:spLocks noGrp="1"/>
          </p:cNvSpPr>
          <p:nvPr>
            <p:ph type="body" sz="quarter" idx="16" hasCustomPrompt="1"/>
          </p:nvPr>
        </p:nvSpPr>
        <p:spPr bwMode="invGray">
          <a:xfrm>
            <a:off x="1294747" y="4709052"/>
            <a:ext cx="3315501" cy="235614"/>
          </a:xfrm>
          <a:prstGeom prst="rect">
            <a:avLst/>
          </a:prstGeom>
        </p:spPr>
        <p:txBody>
          <a:bodyPr/>
          <a:lstStyle>
            <a:lvl1pPr marL="0" indent="0" algn="ctr">
              <a:spcBef>
                <a:spcPts val="0"/>
              </a:spcBef>
              <a:spcAft>
                <a:spcPts val="0"/>
              </a:spcAft>
              <a:buFontTx/>
              <a:buNone/>
              <a:defRPr lang="en-US" sz="1600" kern="1200" dirty="0">
                <a:solidFill>
                  <a:schemeClr val="accent1"/>
                </a:solidFill>
                <a:latin typeface="Salesforce Sans"/>
                <a:ea typeface="ＭＳ Ｐゴシック" charset="0"/>
                <a:cs typeface="ＭＳ Ｐゴシック" charset="0"/>
              </a:defRPr>
            </a:lvl1pPr>
            <a:lvl2pPr marL="0" indent="0" algn="l">
              <a:spcBef>
                <a:spcPts val="300"/>
              </a:spcBef>
              <a:spcAft>
                <a:spcPts val="0"/>
              </a:spcAft>
              <a:buSzPct val="110000"/>
              <a:buFont typeface="Arial"/>
              <a:buNone/>
              <a:defRPr lang="en-US" sz="1400" kern="1200" spc="0" baseline="0" dirty="0" smtClean="0">
                <a:solidFill>
                  <a:schemeClr val="bg2"/>
                </a:solidFill>
                <a:latin typeface="+mn-lt"/>
                <a:ea typeface="+mn-ea"/>
                <a:cs typeface="+mn-cs"/>
              </a:defRPr>
            </a:lvl2pPr>
            <a:lvl3pPr marL="0" marR="0" indent="0" algn="l" defTabSz="914400" rtl="0" eaLnBrk="1" fontAlgn="auto" latinLnBrk="0" hangingPunct="1">
              <a:lnSpc>
                <a:spcPct val="95000"/>
              </a:lnSpc>
              <a:spcBef>
                <a:spcPts val="300"/>
              </a:spcBef>
              <a:spcAft>
                <a:spcPts val="0"/>
              </a:spcAft>
              <a:buClr>
                <a:schemeClr val="bg1">
                  <a:lumMod val="75000"/>
                </a:schemeClr>
              </a:buClr>
              <a:buSzPct val="100000"/>
              <a:buFont typeface="Arial" panose="020B0604020202020204" pitchFamily="34" charset="0"/>
              <a:buNone/>
              <a:tabLst/>
              <a:defRPr lang="en-US" sz="1400" kern="1200" spc="0" baseline="0" dirty="0" smtClean="0">
                <a:solidFill>
                  <a:schemeClr val="bg2"/>
                </a:solidFill>
                <a:latin typeface="+mn-lt"/>
                <a:ea typeface="+mn-ea"/>
                <a:cs typeface="+mn-cs"/>
              </a:defRPr>
            </a:lvl3pPr>
            <a:lvl4pPr marL="91440" indent="0">
              <a:spcAft>
                <a:spcPts val="100"/>
              </a:spcAft>
              <a:defRPr lang="en-US" sz="900" kern="1200" spc="0" baseline="0" dirty="0" smtClean="0">
                <a:solidFill>
                  <a:schemeClr val="bg1"/>
                </a:solidFill>
                <a:latin typeface="+mn-lt"/>
                <a:ea typeface="+mn-ea"/>
                <a:cs typeface="+mn-cs"/>
              </a:defRPr>
            </a:lvl4pPr>
            <a:lvl5pPr marL="91440" indent="0">
              <a:spcAft>
                <a:spcPts val="100"/>
              </a:spcAft>
              <a:defRPr lang="en-US" sz="900" kern="1200" spc="0" baseline="0" dirty="0">
                <a:solidFill>
                  <a:schemeClr val="bg1"/>
                </a:solidFill>
                <a:latin typeface="+mn-lt"/>
                <a:ea typeface="+mn-ea"/>
                <a:cs typeface="+mn-cs"/>
              </a:defRPr>
            </a:lvl5pPr>
          </a:lstStyle>
          <a:p>
            <a:pPr lvl="0"/>
            <a:r>
              <a:rPr lang="en-US" dirty="0"/>
              <a:t>Twitter and Email</a:t>
            </a:r>
          </a:p>
        </p:txBody>
      </p:sp>
      <p:sp>
        <p:nvSpPr>
          <p:cNvPr id="6" name="Text Placeholder 5"/>
          <p:cNvSpPr>
            <a:spLocks noGrp="1"/>
          </p:cNvSpPr>
          <p:nvPr>
            <p:ph type="body" sz="quarter" idx="17" hasCustomPrompt="1"/>
          </p:nvPr>
        </p:nvSpPr>
        <p:spPr>
          <a:xfrm>
            <a:off x="1294747" y="4465564"/>
            <a:ext cx="3315502" cy="204468"/>
          </a:xfrm>
        </p:spPr>
        <p:txBody>
          <a:bodyPr/>
          <a:lstStyle>
            <a:lvl1pPr algn="ctr">
              <a:lnSpc>
                <a:spcPct val="95000"/>
              </a:lnSpc>
              <a:spcBef>
                <a:spcPts val="0"/>
              </a:spcBef>
              <a:defRPr lang="en-US" sz="1600" kern="1200" dirty="0">
                <a:solidFill>
                  <a:schemeClr val="accent1"/>
                </a:solidFill>
                <a:latin typeface="Salesforce Sans"/>
                <a:ea typeface="ＭＳ Ｐゴシック" charset="0"/>
                <a:cs typeface="ＭＳ Ｐゴシック" charset="0"/>
              </a:defRPr>
            </a:lvl1pPr>
          </a:lstStyle>
          <a:p>
            <a:r>
              <a:rPr lang="en-US" dirty="0"/>
              <a:t>Name of Presenter</a:t>
            </a:r>
            <a:r>
              <a:rPr lang="en-US" baseline="0" dirty="0"/>
              <a:t>, Title</a:t>
            </a:r>
          </a:p>
        </p:txBody>
      </p:sp>
    </p:spTree>
    <p:extLst>
      <p:ext uri="{BB962C8B-B14F-4D97-AF65-F5344CB8AC3E}">
        <p14:creationId xmlns:p14="http://schemas.microsoft.com/office/powerpoint/2010/main" val="554533053"/>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Slide_ A">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7EB5592-C2B2-0D43-9D50-9C28DF4DC07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893"/>
            <a:ext cx="12188824" cy="6856214"/>
          </a:xfrm>
          <a:prstGeom prst="rect">
            <a:avLst/>
          </a:prstGeom>
        </p:spPr>
      </p:pic>
      <p:pic>
        <p:nvPicPr>
          <p:cNvPr id="25" name="Picture 24">
            <a:extLst>
              <a:ext uri="{FF2B5EF4-FFF2-40B4-BE49-F238E27FC236}">
                <a16:creationId xmlns:a16="http://schemas.microsoft.com/office/drawing/2014/main" id="{53424396-1ABB-C24B-ACCA-76C9FDCCCAA7}"/>
              </a:ext>
            </a:extLst>
          </p:cNvPr>
          <p:cNvPicPr>
            <a:picLocks/>
          </p:cNvPicPr>
          <p:nvPr userDrawn="1"/>
        </p:nvPicPr>
        <p:blipFill>
          <a:blip r:embed="rId3" cstate="screen">
            <a:alphaModFix amt="54000"/>
            <a:extLst>
              <a:ext uri="{28A0092B-C50C-407E-A947-70E740481C1C}">
                <a14:useLocalDpi xmlns:a14="http://schemas.microsoft.com/office/drawing/2010/main"/>
              </a:ext>
            </a:extLst>
          </a:blip>
          <a:stretch>
            <a:fillRect/>
          </a:stretch>
        </p:blipFill>
        <p:spPr>
          <a:xfrm>
            <a:off x="2290014" y="6169536"/>
            <a:ext cx="1501850" cy="488509"/>
          </a:xfrm>
          <a:prstGeom prst="rect">
            <a:avLst/>
          </a:prstGeom>
        </p:spPr>
      </p:pic>
      <p:pic>
        <p:nvPicPr>
          <p:cNvPr id="24" name="Picture 23">
            <a:extLst>
              <a:ext uri="{FF2B5EF4-FFF2-40B4-BE49-F238E27FC236}">
                <a16:creationId xmlns:a16="http://schemas.microsoft.com/office/drawing/2014/main" id="{3B317941-75AD-CC4C-B1BC-FD1266AD5043}"/>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0" y="0"/>
            <a:ext cx="12188824" cy="6856214"/>
          </a:xfrm>
          <a:prstGeom prst="rect">
            <a:avLst/>
          </a:prstGeom>
        </p:spPr>
      </p:pic>
      <p:sp>
        <p:nvSpPr>
          <p:cNvPr id="2" name="Title 1"/>
          <p:cNvSpPr>
            <a:spLocks noGrp="1"/>
          </p:cNvSpPr>
          <p:nvPr userDrawn="1">
            <p:ph type="ctrTitle"/>
          </p:nvPr>
        </p:nvSpPr>
        <p:spPr>
          <a:xfrm>
            <a:off x="500042" y="1222803"/>
            <a:ext cx="8788525" cy="1298448"/>
          </a:xfrm>
        </p:spPr>
        <p:txBody>
          <a:bodyPr>
            <a:noAutofit/>
          </a:bodyPr>
          <a:lstStyle>
            <a:lvl1pPr marL="0" indent="0" algn="l">
              <a:lnSpc>
                <a:spcPct val="90000"/>
              </a:lnSpc>
              <a:tabLst/>
              <a:defRPr sz="3000" b="1" spc="0">
                <a:solidFill>
                  <a:schemeClr val="accent1"/>
                </a:solidFill>
                <a:latin typeface="+mj-lt"/>
              </a:defRPr>
            </a:lvl1pPr>
          </a:lstStyle>
          <a:p>
            <a:r>
              <a:rPr lang="en-US" dirty="0"/>
              <a:t>Click to edit Master title style</a:t>
            </a:r>
          </a:p>
        </p:txBody>
      </p:sp>
      <p:sp>
        <p:nvSpPr>
          <p:cNvPr id="3" name="Subtitle 2"/>
          <p:cNvSpPr>
            <a:spLocks noGrp="1"/>
          </p:cNvSpPr>
          <p:nvPr userDrawn="1">
            <p:ph type="subTitle" idx="1"/>
          </p:nvPr>
        </p:nvSpPr>
        <p:spPr>
          <a:xfrm>
            <a:off x="510821" y="2544697"/>
            <a:ext cx="8773856" cy="476932"/>
          </a:xfrm>
          <a:prstGeom prst="rect">
            <a:avLst/>
          </a:prstGeom>
        </p:spPr>
        <p:txBody>
          <a:bodyPr>
            <a:noAutofit/>
          </a:bodyPr>
          <a:lstStyle>
            <a:lvl1pPr marL="11113" indent="-11113" algn="l">
              <a:lnSpc>
                <a:spcPct val="95000"/>
              </a:lnSpc>
              <a:spcBef>
                <a:spcPts val="0"/>
              </a:spcBef>
              <a:spcAft>
                <a:spcPts val="0"/>
              </a:spcAft>
              <a:buNone/>
              <a:tabLst/>
              <a:defRPr lang="en-US" sz="2200" b="0" i="0" kern="1200" spc="0" baseline="0" dirty="0">
                <a:solidFill>
                  <a:schemeClr val="accent1"/>
                </a:solidFill>
                <a:latin typeface="+mj-lt"/>
                <a:ea typeface="Salesforce Sans Light" charset="0"/>
                <a:cs typeface="Salesforce Sans Light"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a:t>Click to edit Master subtitle style</a:t>
            </a:r>
          </a:p>
        </p:txBody>
      </p:sp>
      <p:sp>
        <p:nvSpPr>
          <p:cNvPr id="11" name="Text Placeholder 6"/>
          <p:cNvSpPr>
            <a:spLocks noGrp="1"/>
          </p:cNvSpPr>
          <p:nvPr userDrawn="1">
            <p:ph type="body" sz="quarter" idx="16" hasCustomPrompt="1"/>
          </p:nvPr>
        </p:nvSpPr>
        <p:spPr bwMode="invGray">
          <a:xfrm>
            <a:off x="510821" y="3618107"/>
            <a:ext cx="6447193" cy="285093"/>
          </a:xfrm>
          <a:prstGeom prst="rect">
            <a:avLst/>
          </a:prstGeom>
        </p:spPr>
        <p:txBody>
          <a:bodyPr/>
          <a:lstStyle>
            <a:lvl1pPr marL="0" indent="0" algn="l">
              <a:spcBef>
                <a:spcPts val="0"/>
              </a:spcBef>
              <a:spcAft>
                <a:spcPts val="0"/>
              </a:spcAft>
              <a:buFontTx/>
              <a:buNone/>
              <a:defRPr lang="en-US" sz="1600" b="0" i="0" kern="1200" spc="0" baseline="0" dirty="0" smtClean="0">
                <a:solidFill>
                  <a:schemeClr val="accent1"/>
                </a:solidFill>
                <a:latin typeface="+mn-lt"/>
                <a:ea typeface="Salesforce Sans Light" charset="0"/>
                <a:cs typeface="Salesforce Sans Light" charset="0"/>
              </a:defRPr>
            </a:lvl1pPr>
            <a:lvl2pPr marL="0" indent="0" algn="l">
              <a:spcBef>
                <a:spcPts val="300"/>
              </a:spcBef>
              <a:spcAft>
                <a:spcPts val="0"/>
              </a:spcAft>
              <a:buSzPct val="110000"/>
              <a:buFont typeface="Arial"/>
              <a:buNone/>
              <a:defRPr lang="en-US" sz="1400" kern="1200" spc="0" baseline="0" dirty="0" smtClean="0">
                <a:solidFill>
                  <a:schemeClr val="bg2"/>
                </a:solidFill>
                <a:latin typeface="+mn-lt"/>
                <a:ea typeface="+mn-ea"/>
                <a:cs typeface="+mn-cs"/>
              </a:defRPr>
            </a:lvl2pPr>
            <a:lvl3pPr marL="0" marR="0" indent="0" algn="l" defTabSz="914400" rtl="0" eaLnBrk="1" fontAlgn="auto" latinLnBrk="0" hangingPunct="1">
              <a:lnSpc>
                <a:spcPct val="95000"/>
              </a:lnSpc>
              <a:spcBef>
                <a:spcPts val="300"/>
              </a:spcBef>
              <a:spcAft>
                <a:spcPts val="0"/>
              </a:spcAft>
              <a:buClr>
                <a:schemeClr val="bg1">
                  <a:lumMod val="75000"/>
                </a:schemeClr>
              </a:buClr>
              <a:buSzPct val="100000"/>
              <a:buFont typeface="Arial" panose="020B0604020202020204" pitchFamily="34" charset="0"/>
              <a:buNone/>
              <a:tabLst/>
              <a:defRPr lang="en-US" sz="1400" kern="1200" spc="0" baseline="0" dirty="0" smtClean="0">
                <a:solidFill>
                  <a:schemeClr val="bg2"/>
                </a:solidFill>
                <a:latin typeface="+mn-lt"/>
                <a:ea typeface="+mn-ea"/>
                <a:cs typeface="+mn-cs"/>
              </a:defRPr>
            </a:lvl3pPr>
            <a:lvl4pPr marL="91440" indent="0">
              <a:spcAft>
                <a:spcPts val="100"/>
              </a:spcAft>
              <a:defRPr lang="en-US" sz="900" kern="1200" spc="0" baseline="0" dirty="0" smtClean="0">
                <a:solidFill>
                  <a:schemeClr val="bg1"/>
                </a:solidFill>
                <a:latin typeface="+mn-lt"/>
                <a:ea typeface="+mn-ea"/>
                <a:cs typeface="+mn-cs"/>
              </a:defRPr>
            </a:lvl4pPr>
            <a:lvl5pPr marL="91440" indent="0">
              <a:spcAft>
                <a:spcPts val="100"/>
              </a:spcAft>
              <a:defRPr lang="en-US" sz="900" kern="1200" spc="0" baseline="0" dirty="0">
                <a:solidFill>
                  <a:schemeClr val="bg1"/>
                </a:solidFill>
                <a:latin typeface="+mn-lt"/>
                <a:ea typeface="+mn-ea"/>
                <a:cs typeface="+mn-cs"/>
              </a:defRPr>
            </a:lvl5pPr>
          </a:lstStyle>
          <a:p>
            <a:pPr lvl="0"/>
            <a:r>
              <a:rPr lang="en-US" dirty="0"/>
              <a:t>Twitter and Email</a:t>
            </a:r>
          </a:p>
        </p:txBody>
      </p:sp>
      <p:sp>
        <p:nvSpPr>
          <p:cNvPr id="6" name="Text Placeholder 5"/>
          <p:cNvSpPr>
            <a:spLocks noGrp="1"/>
          </p:cNvSpPr>
          <p:nvPr userDrawn="1">
            <p:ph type="body" sz="quarter" idx="17" hasCustomPrompt="1"/>
          </p:nvPr>
        </p:nvSpPr>
        <p:spPr>
          <a:xfrm>
            <a:off x="510821" y="3364442"/>
            <a:ext cx="6447192" cy="247406"/>
          </a:xfrm>
        </p:spPr>
        <p:txBody>
          <a:bodyPr/>
          <a:lstStyle>
            <a:lvl1pPr algn="l">
              <a:lnSpc>
                <a:spcPct val="95000"/>
              </a:lnSpc>
              <a:spcBef>
                <a:spcPts val="0"/>
              </a:spcBef>
              <a:defRPr sz="1600" b="1" baseline="0">
                <a:solidFill>
                  <a:schemeClr val="accent1"/>
                </a:solidFill>
                <a:latin typeface="+mj-lt"/>
              </a:defRPr>
            </a:lvl1pPr>
          </a:lstStyle>
          <a:p>
            <a:r>
              <a:rPr lang="en-US" dirty="0"/>
              <a:t>Name of Presenter</a:t>
            </a:r>
            <a:r>
              <a:rPr lang="en-US" baseline="0" dirty="0"/>
              <a:t>, Title</a:t>
            </a:r>
          </a:p>
        </p:txBody>
      </p:sp>
      <p:pic>
        <p:nvPicPr>
          <p:cNvPr id="15" name="pasted-image.pdf" descr="pasted-image.pdf">
            <a:extLst>
              <a:ext uri="{FF2B5EF4-FFF2-40B4-BE49-F238E27FC236}">
                <a16:creationId xmlns:a16="http://schemas.microsoft.com/office/drawing/2014/main" id="{971614F3-74FA-1349-B1B6-B73CF0A93053}"/>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501090" y="490789"/>
            <a:ext cx="1048823" cy="734309"/>
          </a:xfrm>
          <a:prstGeom prst="rect">
            <a:avLst/>
          </a:prstGeom>
          <a:ln w="12700">
            <a:miter lim="400000"/>
          </a:ln>
        </p:spPr>
      </p:pic>
      <p:grpSp>
        <p:nvGrpSpPr>
          <p:cNvPr id="4" name="Group 3">
            <a:extLst>
              <a:ext uri="{FF2B5EF4-FFF2-40B4-BE49-F238E27FC236}">
                <a16:creationId xmlns:a16="http://schemas.microsoft.com/office/drawing/2014/main" id="{DB7C485F-51EF-0247-93E1-C6C36D8B8023}"/>
              </a:ext>
            </a:extLst>
          </p:cNvPr>
          <p:cNvGrpSpPr/>
          <p:nvPr userDrawn="1"/>
        </p:nvGrpSpPr>
        <p:grpSpPr>
          <a:xfrm>
            <a:off x="729765" y="5069119"/>
            <a:ext cx="2172551" cy="2213858"/>
            <a:chOff x="1028459" y="5082986"/>
            <a:chExt cx="1928871" cy="1965545"/>
          </a:xfrm>
        </p:grpSpPr>
        <p:pic>
          <p:nvPicPr>
            <p:cNvPr id="13" name="Picture 12">
              <a:extLst>
                <a:ext uri="{FF2B5EF4-FFF2-40B4-BE49-F238E27FC236}">
                  <a16:creationId xmlns:a16="http://schemas.microsoft.com/office/drawing/2014/main" id="{6C38969F-F9E0-964C-A2AB-502E26747B0F}"/>
                </a:ext>
              </a:extLst>
            </p:cNvPr>
            <p:cNvPicPr>
              <a:picLocks/>
            </p:cNvPicPr>
            <p:nvPr userDrawn="1"/>
          </p:nvPicPr>
          <p:blipFill>
            <a:blip r:embed="rId6" cstate="screen">
              <a:alphaModFix amt="54000"/>
              <a:extLst>
                <a:ext uri="{28A0092B-C50C-407E-A947-70E740481C1C}">
                  <a14:useLocalDpi xmlns:a14="http://schemas.microsoft.com/office/drawing/2010/main"/>
                </a:ext>
              </a:extLst>
            </a:blip>
            <a:stretch>
              <a:fillRect/>
            </a:stretch>
          </p:blipFill>
          <p:spPr>
            <a:xfrm>
              <a:off x="1028459" y="6051358"/>
              <a:ext cx="1573171" cy="997173"/>
            </a:xfrm>
            <a:prstGeom prst="rect">
              <a:avLst/>
            </a:prstGeom>
          </p:spPr>
        </p:pic>
        <p:pic>
          <p:nvPicPr>
            <p:cNvPr id="16" name="Picture 15">
              <a:extLst>
                <a:ext uri="{FF2B5EF4-FFF2-40B4-BE49-F238E27FC236}">
                  <a16:creationId xmlns:a16="http://schemas.microsoft.com/office/drawing/2014/main" id="{F24688C7-865E-8448-BF28-340C41DCF4B1}"/>
                </a:ext>
              </a:extLst>
            </p:cNvPr>
            <p:cNvPicPr>
              <a:picLocks/>
            </p:cNvPicPr>
            <p:nvPr userDrawn="1"/>
          </p:nvPicPr>
          <p:blipFill>
            <a:blip r:embed="rId3" cstate="screen">
              <a:alphaModFix amt="54000"/>
              <a:extLst>
                <a:ext uri="{28A0092B-C50C-407E-A947-70E740481C1C}">
                  <a14:useLocalDpi xmlns:a14="http://schemas.microsoft.com/office/drawing/2010/main"/>
                </a:ext>
              </a:extLst>
            </a:blip>
            <a:stretch>
              <a:fillRect/>
            </a:stretch>
          </p:blipFill>
          <p:spPr>
            <a:xfrm>
              <a:off x="1623932" y="6354848"/>
              <a:ext cx="1333398" cy="433716"/>
            </a:xfrm>
            <a:prstGeom prst="rect">
              <a:avLst/>
            </a:prstGeom>
          </p:spPr>
        </p:pic>
        <p:pic>
          <p:nvPicPr>
            <p:cNvPr id="14" name="Picture 13">
              <a:extLst>
                <a:ext uri="{FF2B5EF4-FFF2-40B4-BE49-F238E27FC236}">
                  <a16:creationId xmlns:a16="http://schemas.microsoft.com/office/drawing/2014/main" id="{9E31BE27-20CA-A147-9D7E-63AE9203A4E2}"/>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1685783" y="5082986"/>
              <a:ext cx="919439" cy="1532392"/>
            </a:xfrm>
            <a:prstGeom prst="rect">
              <a:avLst/>
            </a:prstGeom>
          </p:spPr>
        </p:pic>
      </p:grpSp>
      <p:pic>
        <p:nvPicPr>
          <p:cNvPr id="20" name="Picture 19">
            <a:extLst>
              <a:ext uri="{FF2B5EF4-FFF2-40B4-BE49-F238E27FC236}">
                <a16:creationId xmlns:a16="http://schemas.microsoft.com/office/drawing/2014/main" id="{C20BF5AF-61F1-4348-BAA3-134001BC6AC8}"/>
              </a:ext>
            </a:extLst>
          </p:cNvPr>
          <p:cNvPicPr>
            <a:picLocks/>
          </p:cNvPicPr>
          <p:nvPr userDrawn="1"/>
        </p:nvPicPr>
        <p:blipFill>
          <a:blip r:embed="rId3" cstate="screen">
            <a:alphaModFix amt="54000"/>
            <a:extLst>
              <a:ext uri="{28A0092B-C50C-407E-A947-70E740481C1C}">
                <a14:useLocalDpi xmlns:a14="http://schemas.microsoft.com/office/drawing/2010/main"/>
              </a:ext>
            </a:extLst>
          </a:blip>
          <a:stretch>
            <a:fillRect/>
          </a:stretch>
        </p:blipFill>
        <p:spPr>
          <a:xfrm>
            <a:off x="2359679" y="6074904"/>
            <a:ext cx="1501850" cy="488509"/>
          </a:xfrm>
          <a:prstGeom prst="rect">
            <a:avLst/>
          </a:prstGeom>
        </p:spPr>
      </p:pic>
      <p:pic>
        <p:nvPicPr>
          <p:cNvPr id="22" name="Picture 21">
            <a:extLst>
              <a:ext uri="{FF2B5EF4-FFF2-40B4-BE49-F238E27FC236}">
                <a16:creationId xmlns:a16="http://schemas.microsoft.com/office/drawing/2014/main" id="{364051FF-B810-7F47-AD66-7FC738416232}"/>
              </a:ext>
            </a:extLst>
          </p:cNvPr>
          <p:cNvPicPr>
            <a:picLocks/>
          </p:cNvPicPr>
          <p:nvPr userDrawn="1"/>
        </p:nvPicPr>
        <p:blipFill>
          <a:blip r:embed="rId3" cstate="screen">
            <a:alphaModFix amt="22000"/>
            <a:extLst>
              <a:ext uri="{28A0092B-C50C-407E-A947-70E740481C1C}">
                <a14:useLocalDpi xmlns:a14="http://schemas.microsoft.com/office/drawing/2010/main"/>
              </a:ext>
            </a:extLst>
          </a:blip>
          <a:stretch>
            <a:fillRect/>
          </a:stretch>
        </p:blipFill>
        <p:spPr>
          <a:xfrm>
            <a:off x="-120557" y="5752086"/>
            <a:ext cx="1501850" cy="488509"/>
          </a:xfrm>
          <a:prstGeom prst="rect">
            <a:avLst/>
          </a:prstGeom>
          <a:effectLst>
            <a:outerShdw blurRad="50800" dist="50800" dir="5400000" algn="ctr" rotWithShape="0">
              <a:srgbClr val="000000">
                <a:alpha val="10000"/>
              </a:srgbClr>
            </a:outerShdw>
          </a:effectLst>
        </p:spPr>
      </p:pic>
      <p:pic>
        <p:nvPicPr>
          <p:cNvPr id="23" name="Picture 22" descr="Cloud-the-Goat---Grazing.png">
            <a:extLst>
              <a:ext uri="{FF2B5EF4-FFF2-40B4-BE49-F238E27FC236}">
                <a16:creationId xmlns:a16="http://schemas.microsoft.com/office/drawing/2014/main" id="{B3F869A3-8172-374F-BC43-74EB11069E29}"/>
              </a:ext>
            </a:extLst>
          </p:cNvPr>
          <p:cNvPicPr>
            <a:picLocks noChangeAspect="1"/>
          </p:cNvPicPr>
          <p:nvPr userDrawn="1"/>
        </p:nvPicPr>
        <p:blipFill>
          <a:blip r:embed="rId8" cstate="screen">
            <a:extLst>
              <a:ext uri="{28A0092B-C50C-407E-A947-70E740481C1C}">
                <a14:useLocalDpi xmlns:a14="http://schemas.microsoft.com/office/drawing/2010/main"/>
              </a:ext>
            </a:extLst>
          </a:blip>
          <a:stretch>
            <a:fillRect/>
          </a:stretch>
        </p:blipFill>
        <p:spPr>
          <a:xfrm flipH="1">
            <a:off x="491792" y="5701216"/>
            <a:ext cx="460552" cy="372164"/>
          </a:xfrm>
          <a:prstGeom prst="rect">
            <a:avLst/>
          </a:prstGeom>
        </p:spPr>
      </p:pic>
      <p:pic>
        <p:nvPicPr>
          <p:cNvPr id="26" name="Picture 25">
            <a:extLst>
              <a:ext uri="{FF2B5EF4-FFF2-40B4-BE49-F238E27FC236}">
                <a16:creationId xmlns:a16="http://schemas.microsoft.com/office/drawing/2014/main" id="{AAA0F863-5ED9-BF47-9E43-9B5A7E5D55EA}"/>
              </a:ext>
            </a:extLst>
          </p:cNvPr>
          <p:cNvPicPr>
            <a:picLocks/>
          </p:cNvPicPr>
          <p:nvPr userDrawn="1"/>
        </p:nvPicPr>
        <p:blipFill>
          <a:blip r:embed="rId3" cstate="screen">
            <a:alphaModFix amt="22000"/>
            <a:extLst>
              <a:ext uri="{28A0092B-C50C-407E-A947-70E740481C1C}">
                <a14:useLocalDpi xmlns:a14="http://schemas.microsoft.com/office/drawing/2010/main"/>
              </a:ext>
            </a:extLst>
          </a:blip>
          <a:stretch>
            <a:fillRect/>
          </a:stretch>
        </p:blipFill>
        <p:spPr>
          <a:xfrm>
            <a:off x="2268541" y="6200090"/>
            <a:ext cx="1501850" cy="488509"/>
          </a:xfrm>
          <a:prstGeom prst="rect">
            <a:avLst/>
          </a:prstGeom>
          <a:effectLst>
            <a:outerShdw blurRad="50800" dist="50800" dir="5400000" algn="ctr" rotWithShape="0">
              <a:srgbClr val="000000">
                <a:alpha val="10000"/>
              </a:srgbClr>
            </a:outerShdw>
          </a:effectLst>
        </p:spPr>
      </p:pic>
      <p:pic>
        <p:nvPicPr>
          <p:cNvPr id="21" name="Picture 20">
            <a:extLst>
              <a:ext uri="{FF2B5EF4-FFF2-40B4-BE49-F238E27FC236}">
                <a16:creationId xmlns:a16="http://schemas.microsoft.com/office/drawing/2014/main" id="{4D07FE5E-A6AA-884E-A18B-3D6ED3F41826}"/>
              </a:ext>
            </a:extLst>
          </p:cNvPr>
          <p:cNvPicPr>
            <a:picLocks/>
          </p:cNvPicPr>
          <p:nvPr userDrawn="1"/>
        </p:nvPicPr>
        <p:blipFill>
          <a:blip r:embed="rId3" cstate="screen">
            <a:alphaModFix amt="54000"/>
            <a:extLst>
              <a:ext uri="{28A0092B-C50C-407E-A947-70E740481C1C}">
                <a14:useLocalDpi xmlns:a14="http://schemas.microsoft.com/office/drawing/2010/main"/>
              </a:ext>
            </a:extLst>
          </a:blip>
          <a:stretch>
            <a:fillRect/>
          </a:stretch>
        </p:blipFill>
        <p:spPr>
          <a:xfrm rot="21420000">
            <a:off x="2324847" y="6184813"/>
            <a:ext cx="1501850" cy="488509"/>
          </a:xfrm>
          <a:prstGeom prst="rect">
            <a:avLst/>
          </a:prstGeom>
        </p:spPr>
      </p:pic>
      <p:pic>
        <p:nvPicPr>
          <p:cNvPr id="7" name="Picture 6">
            <a:extLst>
              <a:ext uri="{FF2B5EF4-FFF2-40B4-BE49-F238E27FC236}">
                <a16:creationId xmlns:a16="http://schemas.microsoft.com/office/drawing/2014/main" id="{4EDC2888-59E3-7440-9896-4A8645F97492}"/>
              </a:ext>
            </a:extLst>
          </p:cNvPr>
          <p:cNvPicPr>
            <a:picLocks noChangeAspect="1"/>
          </p:cNvPicPr>
          <p:nvPr userDrawn="1"/>
        </p:nvPicPr>
        <p:blipFill>
          <a:blip r:embed="rId9" cstate="screen">
            <a:extLst>
              <a:ext uri="{28A0092B-C50C-407E-A947-70E740481C1C}">
                <a14:useLocalDpi xmlns:a14="http://schemas.microsoft.com/office/drawing/2010/main"/>
              </a:ext>
            </a:extLst>
          </a:blip>
          <a:stretch>
            <a:fillRect/>
          </a:stretch>
        </p:blipFill>
        <p:spPr>
          <a:xfrm>
            <a:off x="2683401" y="5568395"/>
            <a:ext cx="684062" cy="921996"/>
          </a:xfrm>
          <a:prstGeom prst="rect">
            <a:avLst/>
          </a:prstGeom>
        </p:spPr>
      </p:pic>
    </p:spTree>
    <p:extLst>
      <p:ext uri="{BB962C8B-B14F-4D97-AF65-F5344CB8AC3E}">
        <p14:creationId xmlns:p14="http://schemas.microsoft.com/office/powerpoint/2010/main" val="4107440311"/>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Slide_ B">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7EB5592-C2B2-0D43-9D50-9C28DF4DC07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893"/>
            <a:ext cx="12188824" cy="6856214"/>
          </a:xfrm>
          <a:prstGeom prst="rect">
            <a:avLst/>
          </a:prstGeom>
        </p:spPr>
      </p:pic>
      <p:sp>
        <p:nvSpPr>
          <p:cNvPr id="2" name="Title 1"/>
          <p:cNvSpPr>
            <a:spLocks noGrp="1"/>
          </p:cNvSpPr>
          <p:nvPr userDrawn="1">
            <p:ph type="ctrTitle"/>
          </p:nvPr>
        </p:nvSpPr>
        <p:spPr>
          <a:xfrm>
            <a:off x="500042" y="1222803"/>
            <a:ext cx="8788525" cy="1298448"/>
          </a:xfrm>
        </p:spPr>
        <p:txBody>
          <a:bodyPr>
            <a:noAutofit/>
          </a:bodyPr>
          <a:lstStyle>
            <a:lvl1pPr marL="0" indent="0" algn="l">
              <a:lnSpc>
                <a:spcPct val="90000"/>
              </a:lnSpc>
              <a:tabLst/>
              <a:defRPr sz="3000" b="1" spc="0">
                <a:solidFill>
                  <a:schemeClr val="accent1"/>
                </a:solidFill>
                <a:latin typeface="+mj-lt"/>
              </a:defRPr>
            </a:lvl1pPr>
          </a:lstStyle>
          <a:p>
            <a:r>
              <a:rPr lang="en-US" dirty="0"/>
              <a:t>Click to edit Master title style</a:t>
            </a:r>
          </a:p>
        </p:txBody>
      </p:sp>
      <p:sp>
        <p:nvSpPr>
          <p:cNvPr id="3" name="Subtitle 2"/>
          <p:cNvSpPr>
            <a:spLocks noGrp="1"/>
          </p:cNvSpPr>
          <p:nvPr userDrawn="1">
            <p:ph type="subTitle" idx="1"/>
          </p:nvPr>
        </p:nvSpPr>
        <p:spPr>
          <a:xfrm>
            <a:off x="510821" y="2544697"/>
            <a:ext cx="8773856" cy="476932"/>
          </a:xfrm>
          <a:prstGeom prst="rect">
            <a:avLst/>
          </a:prstGeom>
        </p:spPr>
        <p:txBody>
          <a:bodyPr>
            <a:noAutofit/>
          </a:bodyPr>
          <a:lstStyle>
            <a:lvl1pPr marL="11113" indent="-11113" algn="l">
              <a:lnSpc>
                <a:spcPct val="95000"/>
              </a:lnSpc>
              <a:spcBef>
                <a:spcPts val="0"/>
              </a:spcBef>
              <a:spcAft>
                <a:spcPts val="0"/>
              </a:spcAft>
              <a:buNone/>
              <a:tabLst/>
              <a:defRPr lang="en-US" sz="2200" b="0" i="0" kern="1200" spc="0" baseline="0" dirty="0">
                <a:solidFill>
                  <a:schemeClr val="accent1"/>
                </a:solidFill>
                <a:latin typeface="+mj-lt"/>
                <a:ea typeface="Salesforce Sans Light" charset="0"/>
                <a:cs typeface="Salesforce Sans Light"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a:t>Click to edit Master subtitle style</a:t>
            </a:r>
          </a:p>
        </p:txBody>
      </p:sp>
      <p:sp>
        <p:nvSpPr>
          <p:cNvPr id="11" name="Text Placeholder 6"/>
          <p:cNvSpPr>
            <a:spLocks noGrp="1"/>
          </p:cNvSpPr>
          <p:nvPr userDrawn="1">
            <p:ph type="body" sz="quarter" idx="16" hasCustomPrompt="1"/>
          </p:nvPr>
        </p:nvSpPr>
        <p:spPr bwMode="invGray">
          <a:xfrm>
            <a:off x="510821" y="3623318"/>
            <a:ext cx="6447193" cy="285093"/>
          </a:xfrm>
          <a:prstGeom prst="rect">
            <a:avLst/>
          </a:prstGeom>
        </p:spPr>
        <p:txBody>
          <a:bodyPr/>
          <a:lstStyle>
            <a:lvl1pPr marL="0" indent="0" algn="l">
              <a:spcBef>
                <a:spcPts val="0"/>
              </a:spcBef>
              <a:spcAft>
                <a:spcPts val="0"/>
              </a:spcAft>
              <a:buFontTx/>
              <a:buNone/>
              <a:defRPr lang="en-US" sz="1600" b="0" i="0" kern="1200" spc="0" baseline="0" dirty="0" smtClean="0">
                <a:solidFill>
                  <a:schemeClr val="accent1"/>
                </a:solidFill>
                <a:latin typeface="+mn-lt"/>
                <a:ea typeface="Salesforce Sans Light" charset="0"/>
                <a:cs typeface="Salesforce Sans Light" charset="0"/>
              </a:defRPr>
            </a:lvl1pPr>
            <a:lvl2pPr marL="0" indent="0" algn="l">
              <a:spcBef>
                <a:spcPts val="300"/>
              </a:spcBef>
              <a:spcAft>
                <a:spcPts val="0"/>
              </a:spcAft>
              <a:buSzPct val="110000"/>
              <a:buFont typeface="Arial"/>
              <a:buNone/>
              <a:defRPr lang="en-US" sz="1400" kern="1200" spc="0" baseline="0" dirty="0" smtClean="0">
                <a:solidFill>
                  <a:schemeClr val="bg2"/>
                </a:solidFill>
                <a:latin typeface="+mn-lt"/>
                <a:ea typeface="+mn-ea"/>
                <a:cs typeface="+mn-cs"/>
              </a:defRPr>
            </a:lvl2pPr>
            <a:lvl3pPr marL="0" marR="0" indent="0" algn="l" defTabSz="914400" rtl="0" eaLnBrk="1" fontAlgn="auto" latinLnBrk="0" hangingPunct="1">
              <a:lnSpc>
                <a:spcPct val="95000"/>
              </a:lnSpc>
              <a:spcBef>
                <a:spcPts val="300"/>
              </a:spcBef>
              <a:spcAft>
                <a:spcPts val="0"/>
              </a:spcAft>
              <a:buClr>
                <a:schemeClr val="bg1">
                  <a:lumMod val="75000"/>
                </a:schemeClr>
              </a:buClr>
              <a:buSzPct val="100000"/>
              <a:buFont typeface="Arial" panose="020B0604020202020204" pitchFamily="34" charset="0"/>
              <a:buNone/>
              <a:tabLst/>
              <a:defRPr lang="en-US" sz="1400" kern="1200" spc="0" baseline="0" dirty="0" smtClean="0">
                <a:solidFill>
                  <a:schemeClr val="bg2"/>
                </a:solidFill>
                <a:latin typeface="+mn-lt"/>
                <a:ea typeface="+mn-ea"/>
                <a:cs typeface="+mn-cs"/>
              </a:defRPr>
            </a:lvl3pPr>
            <a:lvl4pPr marL="91440" indent="0">
              <a:spcAft>
                <a:spcPts val="100"/>
              </a:spcAft>
              <a:defRPr lang="en-US" sz="900" kern="1200" spc="0" baseline="0" dirty="0" smtClean="0">
                <a:solidFill>
                  <a:schemeClr val="bg1"/>
                </a:solidFill>
                <a:latin typeface="+mn-lt"/>
                <a:ea typeface="+mn-ea"/>
                <a:cs typeface="+mn-cs"/>
              </a:defRPr>
            </a:lvl4pPr>
            <a:lvl5pPr marL="91440" indent="0">
              <a:spcAft>
                <a:spcPts val="100"/>
              </a:spcAft>
              <a:defRPr lang="en-US" sz="900" kern="1200" spc="0" baseline="0" dirty="0">
                <a:solidFill>
                  <a:schemeClr val="bg1"/>
                </a:solidFill>
                <a:latin typeface="+mn-lt"/>
                <a:ea typeface="+mn-ea"/>
                <a:cs typeface="+mn-cs"/>
              </a:defRPr>
            </a:lvl5pPr>
          </a:lstStyle>
          <a:p>
            <a:pPr lvl="0"/>
            <a:r>
              <a:rPr lang="en-US" dirty="0"/>
              <a:t>Twitter and Email</a:t>
            </a:r>
          </a:p>
        </p:txBody>
      </p:sp>
      <p:sp>
        <p:nvSpPr>
          <p:cNvPr id="6" name="Text Placeholder 5"/>
          <p:cNvSpPr>
            <a:spLocks noGrp="1"/>
          </p:cNvSpPr>
          <p:nvPr userDrawn="1">
            <p:ph type="body" sz="quarter" idx="17" hasCustomPrompt="1"/>
          </p:nvPr>
        </p:nvSpPr>
        <p:spPr>
          <a:xfrm>
            <a:off x="510821" y="3358226"/>
            <a:ext cx="6447192" cy="247406"/>
          </a:xfrm>
        </p:spPr>
        <p:txBody>
          <a:bodyPr/>
          <a:lstStyle>
            <a:lvl1pPr algn="l">
              <a:lnSpc>
                <a:spcPct val="95000"/>
              </a:lnSpc>
              <a:spcBef>
                <a:spcPts val="0"/>
              </a:spcBef>
              <a:defRPr sz="1600" b="1" baseline="0">
                <a:solidFill>
                  <a:schemeClr val="accent1"/>
                </a:solidFill>
                <a:latin typeface="+mj-lt"/>
              </a:defRPr>
            </a:lvl1pPr>
          </a:lstStyle>
          <a:p>
            <a:r>
              <a:rPr lang="en-US" dirty="0"/>
              <a:t>Name of Presenter</a:t>
            </a:r>
            <a:r>
              <a:rPr lang="en-US" baseline="0" dirty="0"/>
              <a:t>, Title</a:t>
            </a:r>
          </a:p>
        </p:txBody>
      </p:sp>
      <p:pic>
        <p:nvPicPr>
          <p:cNvPr id="15" name="pasted-image.pdf" descr="pasted-image.pdf">
            <a:extLst>
              <a:ext uri="{FF2B5EF4-FFF2-40B4-BE49-F238E27FC236}">
                <a16:creationId xmlns:a16="http://schemas.microsoft.com/office/drawing/2014/main" id="{971614F3-74FA-1349-B1B6-B73CF0A9305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01090" y="490789"/>
            <a:ext cx="1048823" cy="734309"/>
          </a:xfrm>
          <a:prstGeom prst="rect">
            <a:avLst/>
          </a:prstGeom>
          <a:ln w="12700">
            <a:miter lim="400000"/>
          </a:ln>
        </p:spPr>
      </p:pic>
      <p:pic>
        <p:nvPicPr>
          <p:cNvPr id="9" name="Picture 8">
            <a:extLst>
              <a:ext uri="{FF2B5EF4-FFF2-40B4-BE49-F238E27FC236}">
                <a16:creationId xmlns:a16="http://schemas.microsoft.com/office/drawing/2014/main" id="{FD6CD50B-992F-2D45-95B4-9F183FA7202B}"/>
              </a:ext>
            </a:extLst>
          </p:cNvPr>
          <p:cNvPicPr>
            <a:picLocks/>
          </p:cNvPicPr>
          <p:nvPr userDrawn="1"/>
        </p:nvPicPr>
        <p:blipFill>
          <a:blip r:embed="rId4" cstate="screen">
            <a:alphaModFix amt="54000"/>
            <a:extLst>
              <a:ext uri="{28A0092B-C50C-407E-A947-70E740481C1C}">
                <a14:useLocalDpi xmlns:a14="http://schemas.microsoft.com/office/drawing/2010/main"/>
              </a:ext>
            </a:extLst>
          </a:blip>
          <a:stretch>
            <a:fillRect/>
          </a:stretch>
        </p:blipFill>
        <p:spPr>
          <a:xfrm>
            <a:off x="2401019" y="6196228"/>
            <a:ext cx="1333398" cy="433716"/>
          </a:xfrm>
          <a:prstGeom prst="rect">
            <a:avLst/>
          </a:prstGeom>
        </p:spPr>
      </p:pic>
      <p:grpSp>
        <p:nvGrpSpPr>
          <p:cNvPr id="4" name="Group 3">
            <a:extLst>
              <a:ext uri="{FF2B5EF4-FFF2-40B4-BE49-F238E27FC236}">
                <a16:creationId xmlns:a16="http://schemas.microsoft.com/office/drawing/2014/main" id="{DB7C485F-51EF-0247-93E1-C6C36D8B8023}"/>
              </a:ext>
            </a:extLst>
          </p:cNvPr>
          <p:cNvGrpSpPr/>
          <p:nvPr userDrawn="1"/>
        </p:nvGrpSpPr>
        <p:grpSpPr>
          <a:xfrm>
            <a:off x="729765" y="5069121"/>
            <a:ext cx="2172551" cy="2213857"/>
            <a:chOff x="1028459" y="5082987"/>
            <a:chExt cx="1928871" cy="1965544"/>
          </a:xfrm>
        </p:grpSpPr>
        <p:pic>
          <p:nvPicPr>
            <p:cNvPr id="13" name="Picture 12">
              <a:extLst>
                <a:ext uri="{FF2B5EF4-FFF2-40B4-BE49-F238E27FC236}">
                  <a16:creationId xmlns:a16="http://schemas.microsoft.com/office/drawing/2014/main" id="{6C38969F-F9E0-964C-A2AB-502E26747B0F}"/>
                </a:ext>
              </a:extLst>
            </p:cNvPr>
            <p:cNvPicPr>
              <a:picLocks/>
            </p:cNvPicPr>
            <p:nvPr userDrawn="1"/>
          </p:nvPicPr>
          <p:blipFill>
            <a:blip r:embed="rId5" cstate="screen">
              <a:alphaModFix amt="54000"/>
              <a:extLst>
                <a:ext uri="{28A0092B-C50C-407E-A947-70E740481C1C}">
                  <a14:useLocalDpi xmlns:a14="http://schemas.microsoft.com/office/drawing/2010/main"/>
                </a:ext>
              </a:extLst>
            </a:blip>
            <a:stretch>
              <a:fillRect/>
            </a:stretch>
          </p:blipFill>
          <p:spPr>
            <a:xfrm>
              <a:off x="1028459" y="6051358"/>
              <a:ext cx="1573171" cy="997173"/>
            </a:xfrm>
            <a:prstGeom prst="rect">
              <a:avLst/>
            </a:prstGeom>
          </p:spPr>
        </p:pic>
        <p:pic>
          <p:nvPicPr>
            <p:cNvPr id="16" name="Picture 15">
              <a:extLst>
                <a:ext uri="{FF2B5EF4-FFF2-40B4-BE49-F238E27FC236}">
                  <a16:creationId xmlns:a16="http://schemas.microsoft.com/office/drawing/2014/main" id="{F24688C7-865E-8448-BF28-340C41DCF4B1}"/>
                </a:ext>
              </a:extLst>
            </p:cNvPr>
            <p:cNvPicPr>
              <a:picLocks/>
            </p:cNvPicPr>
            <p:nvPr userDrawn="1"/>
          </p:nvPicPr>
          <p:blipFill>
            <a:blip r:embed="rId6" cstate="screen">
              <a:alphaModFix amt="54000"/>
              <a:extLst>
                <a:ext uri="{28A0092B-C50C-407E-A947-70E740481C1C}">
                  <a14:useLocalDpi xmlns:a14="http://schemas.microsoft.com/office/drawing/2010/main"/>
                </a:ext>
              </a:extLst>
            </a:blip>
            <a:stretch>
              <a:fillRect/>
            </a:stretch>
          </p:blipFill>
          <p:spPr>
            <a:xfrm>
              <a:off x="1623932" y="6354848"/>
              <a:ext cx="1333398" cy="433716"/>
            </a:xfrm>
            <a:prstGeom prst="rect">
              <a:avLst/>
            </a:prstGeom>
          </p:spPr>
        </p:pic>
        <p:pic>
          <p:nvPicPr>
            <p:cNvPr id="14" name="Picture 13">
              <a:extLst>
                <a:ext uri="{FF2B5EF4-FFF2-40B4-BE49-F238E27FC236}">
                  <a16:creationId xmlns:a16="http://schemas.microsoft.com/office/drawing/2014/main" id="{9E31BE27-20CA-A147-9D7E-63AE9203A4E2}"/>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1685783" y="5082987"/>
              <a:ext cx="919439" cy="1532392"/>
            </a:xfrm>
            <a:prstGeom prst="rect">
              <a:avLst/>
            </a:prstGeom>
          </p:spPr>
        </p:pic>
      </p:grpSp>
      <p:pic>
        <p:nvPicPr>
          <p:cNvPr id="18" name="Picture 17">
            <a:extLst>
              <a:ext uri="{FF2B5EF4-FFF2-40B4-BE49-F238E27FC236}">
                <a16:creationId xmlns:a16="http://schemas.microsoft.com/office/drawing/2014/main" id="{ED2EFACA-4C7C-3D45-9F72-EE60C04E4D8F}"/>
              </a:ext>
            </a:extLst>
          </p:cNvPr>
          <p:cNvPicPr>
            <a:picLocks noChangeAspect="1"/>
          </p:cNvPicPr>
          <p:nvPr userDrawn="1"/>
        </p:nvPicPr>
        <p:blipFill rotWithShape="1">
          <a:blip r:embed="rId8" cstate="screen">
            <a:alphaModFix amt="55000"/>
            <a:extLst>
              <a:ext uri="{28A0092B-C50C-407E-A947-70E740481C1C}">
                <a14:useLocalDpi xmlns:a14="http://schemas.microsoft.com/office/drawing/2010/main"/>
              </a:ext>
            </a:extLst>
          </a:blip>
          <a:srcRect/>
          <a:stretch/>
        </p:blipFill>
        <p:spPr>
          <a:xfrm flipV="1">
            <a:off x="8464062" y="0"/>
            <a:ext cx="3724763" cy="740206"/>
          </a:xfrm>
          <a:prstGeom prst="rect">
            <a:avLst/>
          </a:prstGeom>
        </p:spPr>
      </p:pic>
      <p:pic>
        <p:nvPicPr>
          <p:cNvPr id="20" name="Picture 19">
            <a:extLst>
              <a:ext uri="{FF2B5EF4-FFF2-40B4-BE49-F238E27FC236}">
                <a16:creationId xmlns:a16="http://schemas.microsoft.com/office/drawing/2014/main" id="{C20BF5AF-61F1-4348-BAA3-134001BC6AC8}"/>
              </a:ext>
            </a:extLst>
          </p:cNvPr>
          <p:cNvPicPr>
            <a:picLocks/>
          </p:cNvPicPr>
          <p:nvPr userDrawn="1"/>
        </p:nvPicPr>
        <p:blipFill>
          <a:blip r:embed="rId6" cstate="screen">
            <a:alphaModFix amt="54000"/>
            <a:extLst>
              <a:ext uri="{28A0092B-C50C-407E-A947-70E740481C1C}">
                <a14:useLocalDpi xmlns:a14="http://schemas.microsoft.com/office/drawing/2010/main"/>
              </a:ext>
            </a:extLst>
          </a:blip>
          <a:stretch>
            <a:fillRect/>
          </a:stretch>
        </p:blipFill>
        <p:spPr>
          <a:xfrm>
            <a:off x="2359679" y="6074904"/>
            <a:ext cx="1501850" cy="488509"/>
          </a:xfrm>
          <a:prstGeom prst="rect">
            <a:avLst/>
          </a:prstGeom>
        </p:spPr>
      </p:pic>
      <p:pic>
        <p:nvPicPr>
          <p:cNvPr id="22" name="Picture 21">
            <a:extLst>
              <a:ext uri="{FF2B5EF4-FFF2-40B4-BE49-F238E27FC236}">
                <a16:creationId xmlns:a16="http://schemas.microsoft.com/office/drawing/2014/main" id="{364051FF-B810-7F47-AD66-7FC738416232}"/>
              </a:ext>
            </a:extLst>
          </p:cNvPr>
          <p:cNvPicPr>
            <a:picLocks/>
          </p:cNvPicPr>
          <p:nvPr userDrawn="1"/>
        </p:nvPicPr>
        <p:blipFill>
          <a:blip r:embed="rId6" cstate="screen">
            <a:alphaModFix amt="22000"/>
            <a:extLst>
              <a:ext uri="{28A0092B-C50C-407E-A947-70E740481C1C}">
                <a14:useLocalDpi xmlns:a14="http://schemas.microsoft.com/office/drawing/2010/main"/>
              </a:ext>
            </a:extLst>
          </a:blip>
          <a:stretch>
            <a:fillRect/>
          </a:stretch>
        </p:blipFill>
        <p:spPr>
          <a:xfrm>
            <a:off x="-120557" y="5752086"/>
            <a:ext cx="1501850" cy="488509"/>
          </a:xfrm>
          <a:prstGeom prst="rect">
            <a:avLst/>
          </a:prstGeom>
          <a:effectLst>
            <a:outerShdw blurRad="50800" dist="50800" dir="5400000" algn="ctr" rotWithShape="0">
              <a:srgbClr val="000000">
                <a:alpha val="10000"/>
              </a:srgbClr>
            </a:outerShdw>
          </a:effectLst>
        </p:spPr>
      </p:pic>
      <p:pic>
        <p:nvPicPr>
          <p:cNvPr id="23" name="Picture 22" descr="Cloud-the-Goat---Grazing.png">
            <a:extLst>
              <a:ext uri="{FF2B5EF4-FFF2-40B4-BE49-F238E27FC236}">
                <a16:creationId xmlns:a16="http://schemas.microsoft.com/office/drawing/2014/main" id="{B3F869A3-8172-374F-BC43-74EB11069E29}"/>
              </a:ext>
            </a:extLst>
          </p:cNvPr>
          <p:cNvPicPr>
            <a:picLocks noChangeAspect="1"/>
          </p:cNvPicPr>
          <p:nvPr userDrawn="1"/>
        </p:nvPicPr>
        <p:blipFill>
          <a:blip r:embed="rId9" cstate="screen">
            <a:extLst>
              <a:ext uri="{28A0092B-C50C-407E-A947-70E740481C1C}">
                <a14:useLocalDpi xmlns:a14="http://schemas.microsoft.com/office/drawing/2010/main"/>
              </a:ext>
            </a:extLst>
          </a:blip>
          <a:stretch>
            <a:fillRect/>
          </a:stretch>
        </p:blipFill>
        <p:spPr>
          <a:xfrm flipH="1">
            <a:off x="491792" y="5701216"/>
            <a:ext cx="460552" cy="372164"/>
          </a:xfrm>
          <a:prstGeom prst="rect">
            <a:avLst/>
          </a:prstGeom>
        </p:spPr>
      </p:pic>
      <p:pic>
        <p:nvPicPr>
          <p:cNvPr id="7" name="Picture 6">
            <a:extLst>
              <a:ext uri="{FF2B5EF4-FFF2-40B4-BE49-F238E27FC236}">
                <a16:creationId xmlns:a16="http://schemas.microsoft.com/office/drawing/2014/main" id="{4EDC2888-59E3-7440-9896-4A8645F97492}"/>
              </a:ext>
            </a:extLst>
          </p:cNvPr>
          <p:cNvPicPr>
            <a:picLocks noChangeAspect="1"/>
          </p:cNvPicPr>
          <p:nvPr userDrawn="1"/>
        </p:nvPicPr>
        <p:blipFill>
          <a:blip r:embed="rId10" cstate="screen">
            <a:extLst>
              <a:ext uri="{28A0092B-C50C-407E-A947-70E740481C1C}">
                <a14:useLocalDpi xmlns:a14="http://schemas.microsoft.com/office/drawing/2010/main"/>
              </a:ext>
            </a:extLst>
          </a:blip>
          <a:stretch>
            <a:fillRect/>
          </a:stretch>
        </p:blipFill>
        <p:spPr>
          <a:xfrm>
            <a:off x="2683401" y="5568395"/>
            <a:ext cx="684062" cy="921996"/>
          </a:xfrm>
          <a:prstGeom prst="rect">
            <a:avLst/>
          </a:prstGeom>
        </p:spPr>
      </p:pic>
    </p:spTree>
    <p:extLst>
      <p:ext uri="{BB962C8B-B14F-4D97-AF65-F5344CB8AC3E}">
        <p14:creationId xmlns:p14="http://schemas.microsoft.com/office/powerpoint/2010/main" val="1652240595"/>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Basic - Title Only">
    <p:spTree>
      <p:nvGrpSpPr>
        <p:cNvPr id="1" name=""/>
        <p:cNvGrpSpPr/>
        <p:nvPr/>
      </p:nvGrpSpPr>
      <p:grpSpPr>
        <a:xfrm>
          <a:off x="0" y="0"/>
          <a:ext cx="0" cy="0"/>
          <a:chOff x="0" y="0"/>
          <a:chExt cx="0" cy="0"/>
        </a:xfrm>
      </p:grpSpPr>
      <p:sp>
        <p:nvSpPr>
          <p:cNvPr id="8" name="Text Placeholder 3"/>
          <p:cNvSpPr>
            <a:spLocks noGrp="1"/>
          </p:cNvSpPr>
          <p:nvPr>
            <p:ph type="body" sz="quarter" idx="16"/>
          </p:nvPr>
        </p:nvSpPr>
        <p:spPr>
          <a:xfrm>
            <a:off x="571503" y="1097179"/>
            <a:ext cx="11046141" cy="338554"/>
          </a:xfrm>
          <a:noFill/>
          <a:ln>
            <a:noFill/>
          </a:ln>
        </p:spPr>
        <p:txBody>
          <a:bodyPr vert="horz" wrap="square" lIns="0" tIns="0" rIns="0" bIns="0" numCol="1" rtlCol="0" anchor="t" anchorCtr="0" compatLnSpc="1">
            <a:prstTxWarp prst="textNoShape">
              <a:avLst/>
            </a:prstTxWarp>
            <a:spAutoFit/>
          </a:bodyPr>
          <a:lstStyle>
            <a:lvl1pPr>
              <a:lnSpc>
                <a:spcPct val="100000"/>
              </a:lnSpc>
              <a:defRPr lang="en-US" sz="2200" b="0" i="0" spc="0">
                <a:solidFill>
                  <a:schemeClr val="bg2"/>
                </a:solidFill>
                <a:latin typeface="Salesforce Sans" panose="020B0505020202020203" pitchFamily="34" charset="77"/>
                <a:ea typeface="Salesforce Sans" panose="020B0505020202020203" pitchFamily="34" charset="77"/>
                <a:cs typeface="Salesforce Sans" panose="020B0505020202020203" pitchFamily="34" charset="77"/>
              </a:defRPr>
            </a:lvl1pPr>
          </a:lstStyle>
          <a:p>
            <a:pPr lvl="0">
              <a:lnSpc>
                <a:spcPct val="100000"/>
              </a:lnSpc>
              <a:spcBef>
                <a:spcPts val="0"/>
              </a:spcBef>
              <a:spcAft>
                <a:spcPts val="0"/>
              </a:spcAft>
            </a:pPr>
            <a:r>
              <a:rPr lang="en-US" dirty="0"/>
              <a:t>Click to edit Master text styles</a:t>
            </a:r>
          </a:p>
        </p:txBody>
      </p:sp>
      <p:pic>
        <p:nvPicPr>
          <p:cNvPr id="9" name="pasted-image.pdf" descr="pasted-image.pdf">
            <a:extLst>
              <a:ext uri="{FF2B5EF4-FFF2-40B4-BE49-F238E27FC236}">
                <a16:creationId xmlns:a16="http://schemas.microsoft.com/office/drawing/2014/main" id="{4C848BB4-9365-0348-A71C-E9ACD5A6B44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030573" y="565459"/>
            <a:ext cx="635734" cy="445095"/>
          </a:xfrm>
          <a:prstGeom prst="rect">
            <a:avLst/>
          </a:prstGeom>
          <a:ln w="12700">
            <a:miter lim="400000"/>
          </a:ln>
        </p:spPr>
      </p:pic>
      <p:sp>
        <p:nvSpPr>
          <p:cNvPr id="10" name="Footer Placeholder 3">
            <a:extLst>
              <a:ext uri="{FF2B5EF4-FFF2-40B4-BE49-F238E27FC236}">
                <a16:creationId xmlns:a16="http://schemas.microsoft.com/office/drawing/2014/main" id="{AFEDF6FB-B42E-E84B-A6B7-91963BDAF4A3}"/>
              </a:ext>
            </a:extLst>
          </p:cNvPr>
          <p:cNvSpPr>
            <a:spLocks noGrp="1"/>
          </p:cNvSpPr>
          <p:nvPr>
            <p:ph type="ftr" sz="quarter" idx="3"/>
          </p:nvPr>
        </p:nvSpPr>
        <p:spPr>
          <a:xfrm>
            <a:off x="6094411" y="6571832"/>
            <a:ext cx="5507989" cy="213858"/>
          </a:xfrm>
          <a:prstGeom prst="rect">
            <a:avLst/>
          </a:prstGeom>
        </p:spPr>
        <p:txBody>
          <a:bodyPr vert="horz" lIns="0" tIns="0" rIns="0" bIns="0" rtlCol="0" anchor="b"/>
          <a:lstStyle>
            <a:lvl1pPr algn="r" fontAlgn="auto">
              <a:spcBef>
                <a:spcPts val="0"/>
              </a:spcBef>
              <a:spcAft>
                <a:spcPts val="0"/>
              </a:spcAft>
              <a:defRPr sz="1100" spc="0" dirty="0">
                <a:solidFill>
                  <a:schemeClr val="accent2"/>
                </a:solidFill>
                <a:latin typeface="+mn-lt"/>
                <a:ea typeface="+mn-ea"/>
                <a:cs typeface="+mn-cs"/>
              </a:defRPr>
            </a:lvl1pPr>
          </a:lstStyle>
          <a:p>
            <a:endParaRPr lang="en-US" dirty="0"/>
          </a:p>
        </p:txBody>
      </p:sp>
      <p:sp>
        <p:nvSpPr>
          <p:cNvPr id="2" name="Title 1">
            <a:extLst>
              <a:ext uri="{FF2B5EF4-FFF2-40B4-BE49-F238E27FC236}">
                <a16:creationId xmlns:a16="http://schemas.microsoft.com/office/drawing/2014/main" id="{2A81A782-6A71-4DAE-8F6E-60EFCDAD6A2B}"/>
              </a:ext>
            </a:extLst>
          </p:cNvPr>
          <p:cNvSpPr>
            <a:spLocks noGrp="1"/>
          </p:cNvSpPr>
          <p:nvPr>
            <p:ph type="title"/>
          </p:nvPr>
        </p:nvSpPr>
        <p:spPr/>
        <p:txBody>
          <a:bodyPr/>
          <a:lstStyle/>
          <a:p>
            <a:r>
              <a:rPr lang="en-US"/>
              <a:t>Click to edit Master title style</a:t>
            </a:r>
            <a:endParaRPr lang="de-DE"/>
          </a:p>
        </p:txBody>
      </p:sp>
    </p:spTree>
    <p:extLst>
      <p:ext uri="{BB962C8B-B14F-4D97-AF65-F5344CB8AC3E}">
        <p14:creationId xmlns:p14="http://schemas.microsoft.com/office/powerpoint/2010/main" val="3288264581"/>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Basic">
    <p:spTree>
      <p:nvGrpSpPr>
        <p:cNvPr id="1" name=""/>
        <p:cNvGrpSpPr/>
        <p:nvPr/>
      </p:nvGrpSpPr>
      <p:grpSpPr>
        <a:xfrm>
          <a:off x="0" y="0"/>
          <a:ext cx="0" cy="0"/>
          <a:chOff x="0" y="0"/>
          <a:chExt cx="0" cy="0"/>
        </a:xfrm>
      </p:grpSpPr>
      <p:sp>
        <p:nvSpPr>
          <p:cNvPr id="3" name="Content Placeholder 2"/>
          <p:cNvSpPr>
            <a:spLocks noGrp="1"/>
          </p:cNvSpPr>
          <p:nvPr>
            <p:ph sz="quarter" idx="11"/>
          </p:nvPr>
        </p:nvSpPr>
        <p:spPr>
          <a:xfrm>
            <a:off x="571500" y="1764285"/>
            <a:ext cx="11045952" cy="4223766"/>
          </a:xfrm>
        </p:spPr>
        <p:txBody>
          <a:bodyPr/>
          <a:lstStyle>
            <a:lvl1pPr>
              <a:lnSpc>
                <a:spcPct val="100000"/>
              </a:lnSpc>
              <a:defRPr>
                <a:solidFill>
                  <a:schemeClr val="accent2"/>
                </a:solidFill>
              </a:defRPr>
            </a:lvl1pPr>
            <a:lvl2pPr>
              <a:lnSpc>
                <a:spcPct val="100000"/>
              </a:lnSpc>
              <a:defRPr>
                <a:solidFill>
                  <a:schemeClr val="bg2"/>
                </a:solidFill>
              </a:defRPr>
            </a:lvl2pPr>
            <a:lvl3pPr>
              <a:lnSpc>
                <a:spcPct val="100000"/>
              </a:lnSpc>
              <a:defRPr>
                <a:solidFill>
                  <a:schemeClr val="bg2"/>
                </a:solidFill>
              </a:defRPr>
            </a:lvl3pPr>
            <a:lvl4pPr>
              <a:lnSpc>
                <a:spcPct val="100000"/>
              </a:lnSpc>
              <a:defRPr>
                <a:solidFill>
                  <a:schemeClr val="bg2"/>
                </a:solidFill>
              </a:defRPr>
            </a:lvl4pPr>
            <a:lvl5pPr>
              <a:lnSpc>
                <a:spcPct val="100000"/>
              </a:lnSpc>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3"/>
          <p:cNvSpPr>
            <a:spLocks noGrp="1"/>
          </p:cNvSpPr>
          <p:nvPr>
            <p:ph type="body" sz="quarter" idx="16"/>
          </p:nvPr>
        </p:nvSpPr>
        <p:spPr>
          <a:xfrm>
            <a:off x="571503" y="1097179"/>
            <a:ext cx="11046141" cy="338554"/>
          </a:xfrm>
          <a:noFill/>
          <a:ln>
            <a:noFill/>
          </a:ln>
        </p:spPr>
        <p:txBody>
          <a:bodyPr vert="horz" wrap="square" lIns="0" tIns="0" rIns="0" bIns="0" numCol="1" rtlCol="0" anchor="t" anchorCtr="0" compatLnSpc="1">
            <a:prstTxWarp prst="textNoShape">
              <a:avLst/>
            </a:prstTxWarp>
            <a:spAutoFit/>
          </a:bodyPr>
          <a:lstStyle>
            <a:lvl1pPr>
              <a:lnSpc>
                <a:spcPct val="100000"/>
              </a:lnSpc>
              <a:defRPr lang="en-US" sz="2200" b="0" i="0" spc="0">
                <a:solidFill>
                  <a:schemeClr val="bg2"/>
                </a:solidFill>
                <a:latin typeface="Salesforce Sans" panose="020B0505020202020203" pitchFamily="34" charset="77"/>
                <a:ea typeface="Salesforce Sans" panose="020B0505020202020203" pitchFamily="34" charset="77"/>
                <a:cs typeface="Salesforce Sans" panose="020B0505020202020203" pitchFamily="34" charset="77"/>
              </a:defRPr>
            </a:lvl1pPr>
          </a:lstStyle>
          <a:p>
            <a:pPr lvl="0">
              <a:lnSpc>
                <a:spcPct val="100000"/>
              </a:lnSpc>
              <a:spcBef>
                <a:spcPts val="0"/>
              </a:spcBef>
              <a:spcAft>
                <a:spcPts val="0"/>
              </a:spcAft>
            </a:pPr>
            <a:r>
              <a:rPr lang="en-US" dirty="0"/>
              <a:t>Click to edit Master text styles</a:t>
            </a:r>
          </a:p>
        </p:txBody>
      </p:sp>
      <p:pic>
        <p:nvPicPr>
          <p:cNvPr id="9" name="pasted-image.pdf" descr="pasted-image.pdf">
            <a:extLst>
              <a:ext uri="{FF2B5EF4-FFF2-40B4-BE49-F238E27FC236}">
                <a16:creationId xmlns:a16="http://schemas.microsoft.com/office/drawing/2014/main" id="{EC24F8EB-216A-114C-A6F0-B1CE5F3DC43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030573" y="565459"/>
            <a:ext cx="635734" cy="445095"/>
          </a:xfrm>
          <a:prstGeom prst="rect">
            <a:avLst/>
          </a:prstGeom>
          <a:ln w="12700">
            <a:miter lim="400000"/>
          </a:ln>
        </p:spPr>
      </p:pic>
      <p:sp>
        <p:nvSpPr>
          <p:cNvPr id="10" name="Footer Placeholder 3">
            <a:extLst>
              <a:ext uri="{FF2B5EF4-FFF2-40B4-BE49-F238E27FC236}">
                <a16:creationId xmlns:a16="http://schemas.microsoft.com/office/drawing/2014/main" id="{52D58EA2-32E3-594E-9260-9C22B2654617}"/>
              </a:ext>
            </a:extLst>
          </p:cNvPr>
          <p:cNvSpPr>
            <a:spLocks noGrp="1"/>
          </p:cNvSpPr>
          <p:nvPr>
            <p:ph type="ftr" sz="quarter" idx="3"/>
          </p:nvPr>
        </p:nvSpPr>
        <p:spPr>
          <a:xfrm>
            <a:off x="6094411" y="6571832"/>
            <a:ext cx="5507989" cy="213858"/>
          </a:xfrm>
          <a:prstGeom prst="rect">
            <a:avLst/>
          </a:prstGeom>
        </p:spPr>
        <p:txBody>
          <a:bodyPr vert="horz" lIns="0" tIns="0" rIns="0" bIns="0" rtlCol="0" anchor="b"/>
          <a:lstStyle>
            <a:lvl1pPr algn="r" fontAlgn="auto">
              <a:spcBef>
                <a:spcPts val="0"/>
              </a:spcBef>
              <a:spcAft>
                <a:spcPts val="0"/>
              </a:spcAft>
              <a:defRPr sz="1100" spc="0" dirty="0">
                <a:solidFill>
                  <a:schemeClr val="accent2"/>
                </a:solidFill>
                <a:latin typeface="+mn-lt"/>
                <a:ea typeface="+mn-ea"/>
                <a:cs typeface="+mn-cs"/>
              </a:defRPr>
            </a:lvl1pPr>
          </a:lstStyle>
          <a:p>
            <a:endParaRPr lang="en-US" dirty="0"/>
          </a:p>
        </p:txBody>
      </p:sp>
      <p:sp>
        <p:nvSpPr>
          <p:cNvPr id="2" name="Title 1">
            <a:extLst>
              <a:ext uri="{FF2B5EF4-FFF2-40B4-BE49-F238E27FC236}">
                <a16:creationId xmlns:a16="http://schemas.microsoft.com/office/drawing/2014/main" id="{0961A5A9-3B30-4C89-ACEF-73FC797A84D9}"/>
              </a:ext>
            </a:extLst>
          </p:cNvPr>
          <p:cNvSpPr>
            <a:spLocks noGrp="1"/>
          </p:cNvSpPr>
          <p:nvPr>
            <p:ph type="title"/>
          </p:nvPr>
        </p:nvSpPr>
        <p:spPr/>
        <p:txBody>
          <a:bodyPr/>
          <a:lstStyle/>
          <a:p>
            <a:r>
              <a:rPr lang="en-US"/>
              <a:t>Click to edit Master title style</a:t>
            </a:r>
            <a:endParaRPr lang="de-DE"/>
          </a:p>
        </p:txBody>
      </p:sp>
    </p:spTree>
    <p:extLst>
      <p:ext uri="{BB962C8B-B14F-4D97-AF65-F5344CB8AC3E}">
        <p14:creationId xmlns:p14="http://schemas.microsoft.com/office/powerpoint/2010/main" val="2859132959"/>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2 Column">
    <p:spTree>
      <p:nvGrpSpPr>
        <p:cNvPr id="1" name=""/>
        <p:cNvGrpSpPr/>
        <p:nvPr/>
      </p:nvGrpSpPr>
      <p:grpSpPr>
        <a:xfrm>
          <a:off x="0" y="0"/>
          <a:ext cx="0" cy="0"/>
          <a:chOff x="0" y="0"/>
          <a:chExt cx="0" cy="0"/>
        </a:xfrm>
      </p:grpSpPr>
      <p:sp>
        <p:nvSpPr>
          <p:cNvPr id="7" name="Title Placeholder 1"/>
          <p:cNvSpPr>
            <a:spLocks noGrp="1"/>
          </p:cNvSpPr>
          <p:nvPr>
            <p:ph type="title"/>
          </p:nvPr>
        </p:nvSpPr>
        <p:spPr>
          <a:xfrm>
            <a:off x="571500" y="63503"/>
            <a:ext cx="11045952" cy="990119"/>
          </a:xfrm>
          <a:prstGeom prst="rect">
            <a:avLst/>
          </a:prstGeom>
          <a:effectLst/>
        </p:spPr>
        <p:txBody>
          <a:bodyPr rtlCol="0">
            <a:noAutofit/>
          </a:bodyPr>
          <a:lstStyle>
            <a:lvl1pPr>
              <a:lnSpc>
                <a:spcPct val="95000"/>
              </a:lnSpc>
              <a:defRPr/>
            </a:lvl1pPr>
          </a:lstStyle>
          <a:p>
            <a:r>
              <a:rPr lang="en-US"/>
              <a:t>Click to edit Master title style</a:t>
            </a:r>
            <a:endParaRPr lang="en-US" dirty="0"/>
          </a:p>
        </p:txBody>
      </p:sp>
      <p:sp>
        <p:nvSpPr>
          <p:cNvPr id="3" name="Content Placeholder 2"/>
          <p:cNvSpPr>
            <a:spLocks noGrp="1"/>
          </p:cNvSpPr>
          <p:nvPr>
            <p:ph sz="quarter" idx="11"/>
          </p:nvPr>
        </p:nvSpPr>
        <p:spPr>
          <a:xfrm>
            <a:off x="571500" y="1764285"/>
            <a:ext cx="5303520" cy="4223766"/>
          </a:xfrm>
        </p:spPr>
        <p:txBody>
          <a:bodyPr/>
          <a:lstStyle>
            <a:lvl1pPr>
              <a:lnSpc>
                <a:spcPct val="100000"/>
              </a:lnSpc>
              <a:defRPr>
                <a:solidFill>
                  <a:schemeClr val="accent2"/>
                </a:solidFill>
              </a:defRPr>
            </a:lvl1pPr>
            <a:lvl2pPr>
              <a:lnSpc>
                <a:spcPct val="100000"/>
              </a:lnSpc>
              <a:defRPr>
                <a:solidFill>
                  <a:schemeClr val="bg2"/>
                </a:solidFill>
              </a:defRPr>
            </a:lvl2pPr>
            <a:lvl3pPr>
              <a:lnSpc>
                <a:spcPct val="100000"/>
              </a:lnSpc>
              <a:defRPr>
                <a:solidFill>
                  <a:schemeClr val="bg2"/>
                </a:solidFill>
              </a:defRPr>
            </a:lvl3pPr>
            <a:lvl4pPr>
              <a:lnSpc>
                <a:spcPct val="100000"/>
              </a:lnSpc>
              <a:defRPr>
                <a:solidFill>
                  <a:schemeClr val="bg2"/>
                </a:solidFill>
              </a:defRPr>
            </a:lvl4pPr>
            <a:lvl5pPr>
              <a:lnSpc>
                <a:spcPct val="100000"/>
              </a:lnSpc>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12"/>
          </p:nvPr>
        </p:nvSpPr>
        <p:spPr>
          <a:xfrm>
            <a:off x="6313932" y="1764285"/>
            <a:ext cx="5303520" cy="4223766"/>
          </a:xfrm>
        </p:spPr>
        <p:txBody>
          <a:bodyPr/>
          <a:lstStyle>
            <a:lvl1pPr>
              <a:lnSpc>
                <a:spcPct val="100000"/>
              </a:lnSpc>
              <a:defRPr>
                <a:solidFill>
                  <a:schemeClr val="accent2"/>
                </a:solidFill>
              </a:defRPr>
            </a:lvl1pPr>
            <a:lvl2pPr>
              <a:lnSpc>
                <a:spcPct val="100000"/>
              </a:lnSpc>
              <a:defRPr>
                <a:solidFill>
                  <a:schemeClr val="bg2"/>
                </a:solidFill>
              </a:defRPr>
            </a:lvl2pPr>
            <a:lvl3pPr>
              <a:lnSpc>
                <a:spcPct val="100000"/>
              </a:lnSpc>
              <a:defRPr>
                <a:solidFill>
                  <a:schemeClr val="bg2"/>
                </a:solidFill>
              </a:defRPr>
            </a:lvl3pPr>
            <a:lvl4pPr>
              <a:lnSpc>
                <a:spcPct val="100000"/>
              </a:lnSpc>
              <a:defRPr>
                <a:solidFill>
                  <a:schemeClr val="bg2"/>
                </a:solidFill>
              </a:defRPr>
            </a:lvl4pPr>
            <a:lvl5pPr>
              <a:lnSpc>
                <a:spcPct val="100000"/>
              </a:lnSpc>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3"/>
          <p:cNvSpPr>
            <a:spLocks noGrp="1"/>
          </p:cNvSpPr>
          <p:nvPr>
            <p:ph type="body" sz="quarter" idx="16"/>
          </p:nvPr>
        </p:nvSpPr>
        <p:spPr>
          <a:xfrm>
            <a:off x="571503" y="1097179"/>
            <a:ext cx="11046141" cy="338554"/>
          </a:xfrm>
          <a:noFill/>
          <a:ln>
            <a:noFill/>
          </a:ln>
        </p:spPr>
        <p:txBody>
          <a:bodyPr vert="horz" wrap="square" lIns="0" tIns="0" rIns="0" bIns="0" numCol="1" rtlCol="0" anchor="t" anchorCtr="0" compatLnSpc="1">
            <a:prstTxWarp prst="textNoShape">
              <a:avLst/>
            </a:prstTxWarp>
            <a:spAutoFit/>
          </a:bodyPr>
          <a:lstStyle>
            <a:lvl1pPr>
              <a:lnSpc>
                <a:spcPct val="100000"/>
              </a:lnSpc>
              <a:defRPr lang="en-US" sz="2200" b="0" i="0" spc="0">
                <a:solidFill>
                  <a:schemeClr val="bg2"/>
                </a:solidFill>
                <a:latin typeface="Salesforce Sans" panose="020B0505020202020203" pitchFamily="34" charset="77"/>
                <a:ea typeface="Salesforce Sans" panose="020B0505020202020203" pitchFamily="34" charset="77"/>
                <a:cs typeface="Salesforce Sans" panose="020B0505020202020203" pitchFamily="34" charset="77"/>
              </a:defRPr>
            </a:lvl1pPr>
          </a:lstStyle>
          <a:p>
            <a:pPr lvl="0">
              <a:lnSpc>
                <a:spcPct val="100000"/>
              </a:lnSpc>
              <a:spcBef>
                <a:spcPts val="0"/>
              </a:spcBef>
              <a:spcAft>
                <a:spcPts val="0"/>
              </a:spcAft>
            </a:pPr>
            <a:r>
              <a:rPr lang="en-US" dirty="0"/>
              <a:t>Click to edit Master text styles</a:t>
            </a:r>
          </a:p>
        </p:txBody>
      </p:sp>
      <p:sp>
        <p:nvSpPr>
          <p:cNvPr id="10" name="Footer Placeholder 3">
            <a:extLst>
              <a:ext uri="{FF2B5EF4-FFF2-40B4-BE49-F238E27FC236}">
                <a16:creationId xmlns:a16="http://schemas.microsoft.com/office/drawing/2014/main" id="{A91E565A-F689-FD45-AD59-7B622D380CC1}"/>
              </a:ext>
            </a:extLst>
          </p:cNvPr>
          <p:cNvSpPr>
            <a:spLocks noGrp="1"/>
          </p:cNvSpPr>
          <p:nvPr>
            <p:ph type="ftr" sz="quarter" idx="3"/>
          </p:nvPr>
        </p:nvSpPr>
        <p:spPr>
          <a:xfrm>
            <a:off x="6094411" y="6571832"/>
            <a:ext cx="5507989" cy="213858"/>
          </a:xfrm>
          <a:prstGeom prst="rect">
            <a:avLst/>
          </a:prstGeom>
        </p:spPr>
        <p:txBody>
          <a:bodyPr vert="horz" lIns="0" tIns="0" rIns="0" bIns="0" rtlCol="0" anchor="b"/>
          <a:lstStyle>
            <a:lvl1pPr algn="r" fontAlgn="auto">
              <a:spcBef>
                <a:spcPts val="0"/>
              </a:spcBef>
              <a:spcAft>
                <a:spcPts val="0"/>
              </a:spcAft>
              <a:defRPr sz="1100" spc="0" dirty="0">
                <a:solidFill>
                  <a:schemeClr val="accent2"/>
                </a:solidFill>
                <a:latin typeface="+mn-lt"/>
                <a:ea typeface="+mn-ea"/>
                <a:cs typeface="+mn-cs"/>
              </a:defRPr>
            </a:lvl1pPr>
          </a:lstStyle>
          <a:p>
            <a:endParaRPr lang="en-US"/>
          </a:p>
        </p:txBody>
      </p:sp>
      <p:pic>
        <p:nvPicPr>
          <p:cNvPr id="9" name="pasted-image.pdf" descr="pasted-image.pdf">
            <a:extLst>
              <a:ext uri="{FF2B5EF4-FFF2-40B4-BE49-F238E27FC236}">
                <a16:creationId xmlns:a16="http://schemas.microsoft.com/office/drawing/2014/main" id="{F33EE887-530C-1743-A685-8FD470F4CB6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030573" y="565459"/>
            <a:ext cx="635734" cy="445095"/>
          </a:xfrm>
          <a:prstGeom prst="rect">
            <a:avLst/>
          </a:prstGeom>
          <a:ln w="12700">
            <a:miter lim="400000"/>
          </a:ln>
        </p:spPr>
      </p:pic>
    </p:spTree>
    <p:extLst>
      <p:ext uri="{BB962C8B-B14F-4D97-AF65-F5344CB8AC3E}">
        <p14:creationId xmlns:p14="http://schemas.microsoft.com/office/powerpoint/2010/main" val="3380350197"/>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8" name="Title Placeholder 1"/>
          <p:cNvSpPr>
            <a:spLocks noGrp="1"/>
          </p:cNvSpPr>
          <p:nvPr>
            <p:ph type="title"/>
          </p:nvPr>
        </p:nvSpPr>
        <p:spPr>
          <a:xfrm>
            <a:off x="571500" y="63503"/>
            <a:ext cx="11045952" cy="990119"/>
          </a:xfrm>
          <a:prstGeom prst="rect">
            <a:avLst/>
          </a:prstGeom>
          <a:effectLst/>
        </p:spPr>
        <p:txBody>
          <a:bodyPr rtlCol="0">
            <a:noAutofit/>
          </a:bodyPr>
          <a:lstStyle>
            <a:lvl1pPr>
              <a:lnSpc>
                <a:spcPct val="95000"/>
              </a:lnSpc>
              <a:defRPr/>
            </a:lvl1pPr>
          </a:lstStyle>
          <a:p>
            <a:r>
              <a:rPr lang="en-US" dirty="0"/>
              <a:t>Click to edit Master title style</a:t>
            </a:r>
          </a:p>
        </p:txBody>
      </p:sp>
      <p:sp>
        <p:nvSpPr>
          <p:cNvPr id="3" name="Content Placeholder 2"/>
          <p:cNvSpPr>
            <a:spLocks noGrp="1"/>
          </p:cNvSpPr>
          <p:nvPr>
            <p:ph sz="quarter" idx="11"/>
          </p:nvPr>
        </p:nvSpPr>
        <p:spPr>
          <a:xfrm>
            <a:off x="571500" y="1764285"/>
            <a:ext cx="3429000" cy="4223902"/>
          </a:xfrm>
        </p:spPr>
        <p:txBody>
          <a:bodyPr/>
          <a:lstStyle>
            <a:lvl1pPr>
              <a:lnSpc>
                <a:spcPct val="100000"/>
              </a:lnSpc>
              <a:defRPr>
                <a:solidFill>
                  <a:schemeClr val="accent2"/>
                </a:solidFill>
              </a:defRPr>
            </a:lvl1pPr>
            <a:lvl2pPr>
              <a:lnSpc>
                <a:spcPct val="100000"/>
              </a:lnSpc>
              <a:defRPr>
                <a:solidFill>
                  <a:schemeClr val="bg2"/>
                </a:solidFill>
              </a:defRPr>
            </a:lvl2pPr>
            <a:lvl3pPr>
              <a:lnSpc>
                <a:spcPct val="100000"/>
              </a:lnSpc>
              <a:defRPr>
                <a:solidFill>
                  <a:schemeClr val="bg2"/>
                </a:solidFill>
              </a:defRPr>
            </a:lvl3pPr>
            <a:lvl4pPr>
              <a:lnSpc>
                <a:spcPct val="100000"/>
              </a:lnSpc>
              <a:defRPr>
                <a:solidFill>
                  <a:schemeClr val="bg2"/>
                </a:solidFill>
              </a:defRPr>
            </a:lvl4pPr>
            <a:lvl5pPr>
              <a:lnSpc>
                <a:spcPct val="100000"/>
              </a:lnSpc>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4"/>
          <p:cNvSpPr>
            <a:spLocks noGrp="1"/>
          </p:cNvSpPr>
          <p:nvPr>
            <p:ph sz="quarter" idx="12"/>
          </p:nvPr>
        </p:nvSpPr>
        <p:spPr>
          <a:xfrm>
            <a:off x="4377367" y="1764002"/>
            <a:ext cx="3429000" cy="4224337"/>
          </a:xfrm>
        </p:spPr>
        <p:txBody>
          <a:bodyPr/>
          <a:lstStyle>
            <a:lvl1pPr>
              <a:lnSpc>
                <a:spcPct val="100000"/>
              </a:lnSpc>
              <a:defRPr>
                <a:solidFill>
                  <a:schemeClr val="accent2"/>
                </a:solidFill>
              </a:defRPr>
            </a:lvl1pPr>
            <a:lvl2pPr>
              <a:lnSpc>
                <a:spcPct val="100000"/>
              </a:lnSpc>
              <a:defRPr>
                <a:solidFill>
                  <a:schemeClr val="bg2"/>
                </a:solidFill>
              </a:defRPr>
            </a:lvl2pPr>
            <a:lvl3pPr>
              <a:lnSpc>
                <a:spcPct val="100000"/>
              </a:lnSpc>
              <a:defRPr>
                <a:solidFill>
                  <a:schemeClr val="bg2"/>
                </a:solidFill>
              </a:defRPr>
            </a:lvl3pPr>
            <a:lvl4pPr>
              <a:lnSpc>
                <a:spcPct val="100000"/>
              </a:lnSpc>
              <a:defRPr>
                <a:solidFill>
                  <a:schemeClr val="bg2"/>
                </a:solidFill>
              </a:defRPr>
            </a:lvl4pPr>
            <a:lvl5pPr>
              <a:lnSpc>
                <a:spcPct val="100000"/>
              </a:lnSpc>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6"/>
          <p:cNvSpPr>
            <a:spLocks noGrp="1"/>
          </p:cNvSpPr>
          <p:nvPr>
            <p:ph sz="quarter" idx="13"/>
          </p:nvPr>
        </p:nvSpPr>
        <p:spPr>
          <a:xfrm>
            <a:off x="8183233" y="1763713"/>
            <a:ext cx="3429000" cy="4224337"/>
          </a:xfrm>
        </p:spPr>
        <p:txBody>
          <a:bodyPr/>
          <a:lstStyle>
            <a:lvl1pPr>
              <a:lnSpc>
                <a:spcPct val="100000"/>
              </a:lnSpc>
              <a:defRPr>
                <a:solidFill>
                  <a:schemeClr val="accent2"/>
                </a:solidFill>
              </a:defRPr>
            </a:lvl1pPr>
            <a:lvl2pPr>
              <a:lnSpc>
                <a:spcPct val="100000"/>
              </a:lnSpc>
              <a:defRPr>
                <a:solidFill>
                  <a:schemeClr val="bg2"/>
                </a:solidFill>
              </a:defRPr>
            </a:lvl2pPr>
            <a:lvl3pPr>
              <a:lnSpc>
                <a:spcPct val="100000"/>
              </a:lnSpc>
              <a:defRPr>
                <a:solidFill>
                  <a:schemeClr val="bg2"/>
                </a:solidFill>
              </a:defRPr>
            </a:lvl3pPr>
            <a:lvl4pPr>
              <a:lnSpc>
                <a:spcPct val="100000"/>
              </a:lnSpc>
              <a:defRPr>
                <a:solidFill>
                  <a:schemeClr val="bg2"/>
                </a:solidFill>
              </a:defRPr>
            </a:lvl4pPr>
            <a:lvl5pPr>
              <a:lnSpc>
                <a:spcPct val="100000"/>
              </a:lnSpc>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3"/>
          <p:cNvSpPr>
            <a:spLocks noGrp="1"/>
          </p:cNvSpPr>
          <p:nvPr>
            <p:ph type="body" sz="quarter" idx="16"/>
          </p:nvPr>
        </p:nvSpPr>
        <p:spPr>
          <a:xfrm>
            <a:off x="571503" y="1097179"/>
            <a:ext cx="11046141" cy="338554"/>
          </a:xfrm>
          <a:noFill/>
          <a:ln>
            <a:noFill/>
          </a:ln>
        </p:spPr>
        <p:txBody>
          <a:bodyPr vert="horz" wrap="square" lIns="0" tIns="0" rIns="0" bIns="0" numCol="1" rtlCol="0" anchor="t" anchorCtr="0" compatLnSpc="1">
            <a:prstTxWarp prst="textNoShape">
              <a:avLst/>
            </a:prstTxWarp>
            <a:spAutoFit/>
          </a:bodyPr>
          <a:lstStyle>
            <a:lvl1pPr>
              <a:defRPr lang="en-US" sz="2200" b="0" i="0" spc="0">
                <a:solidFill>
                  <a:schemeClr val="bg2"/>
                </a:solidFill>
                <a:latin typeface="Salesforce Sans" panose="020B0505020202020203" pitchFamily="34" charset="77"/>
                <a:ea typeface="Salesforce Sans" panose="020B0505020202020203" pitchFamily="34" charset="77"/>
                <a:cs typeface="Salesforce Sans" panose="020B0505020202020203" pitchFamily="34" charset="77"/>
              </a:defRPr>
            </a:lvl1pPr>
          </a:lstStyle>
          <a:p>
            <a:pPr lvl="0">
              <a:lnSpc>
                <a:spcPct val="100000"/>
              </a:lnSpc>
              <a:spcBef>
                <a:spcPts val="0"/>
              </a:spcBef>
              <a:spcAft>
                <a:spcPts val="0"/>
              </a:spcAft>
            </a:pPr>
            <a:r>
              <a:rPr lang="en-US" dirty="0"/>
              <a:t>Click to edit Master text styles</a:t>
            </a:r>
          </a:p>
        </p:txBody>
      </p:sp>
      <p:sp>
        <p:nvSpPr>
          <p:cNvPr id="11" name="Footer Placeholder 3">
            <a:extLst>
              <a:ext uri="{FF2B5EF4-FFF2-40B4-BE49-F238E27FC236}">
                <a16:creationId xmlns:a16="http://schemas.microsoft.com/office/drawing/2014/main" id="{369D8521-30EB-A144-A921-7BDC8DE7AF49}"/>
              </a:ext>
            </a:extLst>
          </p:cNvPr>
          <p:cNvSpPr>
            <a:spLocks noGrp="1"/>
          </p:cNvSpPr>
          <p:nvPr>
            <p:ph type="ftr" sz="quarter" idx="3"/>
          </p:nvPr>
        </p:nvSpPr>
        <p:spPr>
          <a:xfrm>
            <a:off x="6094411" y="6571832"/>
            <a:ext cx="5507989" cy="213858"/>
          </a:xfrm>
          <a:prstGeom prst="rect">
            <a:avLst/>
          </a:prstGeom>
        </p:spPr>
        <p:txBody>
          <a:bodyPr vert="horz" lIns="0" tIns="0" rIns="0" bIns="0" rtlCol="0" anchor="b"/>
          <a:lstStyle>
            <a:lvl1pPr algn="r" fontAlgn="auto">
              <a:spcBef>
                <a:spcPts val="0"/>
              </a:spcBef>
              <a:spcAft>
                <a:spcPts val="0"/>
              </a:spcAft>
              <a:defRPr sz="1100" spc="0" dirty="0">
                <a:solidFill>
                  <a:schemeClr val="accent2"/>
                </a:solidFill>
                <a:latin typeface="+mn-lt"/>
                <a:ea typeface="+mn-ea"/>
                <a:cs typeface="+mn-cs"/>
              </a:defRPr>
            </a:lvl1pPr>
          </a:lstStyle>
          <a:p>
            <a:endParaRPr lang="en-US"/>
          </a:p>
        </p:txBody>
      </p:sp>
      <p:pic>
        <p:nvPicPr>
          <p:cNvPr id="10" name="pasted-image.pdf" descr="pasted-image.pdf">
            <a:extLst>
              <a:ext uri="{FF2B5EF4-FFF2-40B4-BE49-F238E27FC236}">
                <a16:creationId xmlns:a16="http://schemas.microsoft.com/office/drawing/2014/main" id="{DCDCCFF9-4E3A-4944-9237-6395AE36122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030573" y="565459"/>
            <a:ext cx="635734" cy="445095"/>
          </a:xfrm>
          <a:prstGeom prst="rect">
            <a:avLst/>
          </a:prstGeom>
          <a:ln w="12700">
            <a:miter lim="400000"/>
          </a:ln>
        </p:spPr>
      </p:pic>
    </p:spTree>
    <p:extLst>
      <p:ext uri="{BB962C8B-B14F-4D97-AF65-F5344CB8AC3E}">
        <p14:creationId xmlns:p14="http://schemas.microsoft.com/office/powerpoint/2010/main" val="2484320541"/>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Basic - Mountain Footer Left">
    <p:spTree>
      <p:nvGrpSpPr>
        <p:cNvPr id="1" name=""/>
        <p:cNvGrpSpPr/>
        <p:nvPr/>
      </p:nvGrpSpPr>
      <p:grpSpPr>
        <a:xfrm>
          <a:off x="0" y="0"/>
          <a:ext cx="0" cy="0"/>
          <a:chOff x="0" y="0"/>
          <a:chExt cx="0" cy="0"/>
        </a:xfrm>
      </p:grpSpPr>
      <p:pic>
        <p:nvPicPr>
          <p:cNvPr id="25" name="Picture 2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10218"/>
            <a:ext cx="12192000" cy="6858000"/>
          </a:xfrm>
          <a:prstGeom prst="rect">
            <a:avLst/>
          </a:prstGeom>
        </p:spPr>
      </p:pic>
      <p:sp>
        <p:nvSpPr>
          <p:cNvPr id="7" name="Title Placeholder 1"/>
          <p:cNvSpPr>
            <a:spLocks noGrp="1"/>
          </p:cNvSpPr>
          <p:nvPr userDrawn="1">
            <p:ph type="title"/>
          </p:nvPr>
        </p:nvSpPr>
        <p:spPr>
          <a:xfrm>
            <a:off x="571500" y="63503"/>
            <a:ext cx="11045952" cy="990119"/>
          </a:xfrm>
          <a:prstGeom prst="rect">
            <a:avLst/>
          </a:prstGeom>
          <a:noFill/>
          <a:ln>
            <a:noFill/>
          </a:ln>
        </p:spPr>
        <p:txBody>
          <a:bodyPr vert="horz" wrap="square" lIns="0" tIns="0" rIns="0" bIns="0" numCol="1" anchor="b" anchorCtr="0" compatLnSpc="1">
            <a:prstTxWarp prst="textNoShape">
              <a:avLst/>
            </a:prstTxWarp>
          </a:bodyPr>
          <a:lstStyle>
            <a:lvl1pPr>
              <a:defRPr lang="en-US" dirty="0"/>
            </a:lvl1pPr>
          </a:lstStyle>
          <a:p>
            <a:pPr lvl="0"/>
            <a:r>
              <a:rPr lang="en-US" dirty="0"/>
              <a:t>Click to edit Master title style</a:t>
            </a:r>
          </a:p>
        </p:txBody>
      </p:sp>
      <p:sp>
        <p:nvSpPr>
          <p:cNvPr id="3" name="Content Placeholder 2"/>
          <p:cNvSpPr>
            <a:spLocks noGrp="1"/>
          </p:cNvSpPr>
          <p:nvPr userDrawn="1">
            <p:ph sz="quarter" idx="11"/>
          </p:nvPr>
        </p:nvSpPr>
        <p:spPr>
          <a:xfrm>
            <a:off x="571500" y="1764287"/>
            <a:ext cx="11045952" cy="3214113"/>
          </a:xfrm>
        </p:spPr>
        <p:txBody>
          <a:bodyPr/>
          <a:lstStyle>
            <a:lvl1pPr>
              <a:lnSpc>
                <a:spcPct val="100000"/>
              </a:lnSpc>
              <a:spcBef>
                <a:spcPts val="1100"/>
              </a:spcBef>
              <a:spcAft>
                <a:spcPts val="300"/>
              </a:spcAft>
              <a:defRPr>
                <a:solidFill>
                  <a:schemeClr val="accent2"/>
                </a:solidFill>
              </a:defRPr>
            </a:lvl1pPr>
            <a:lvl2pPr>
              <a:lnSpc>
                <a:spcPct val="100000"/>
              </a:lnSpc>
              <a:spcAft>
                <a:spcPts val="600"/>
              </a:spcAft>
              <a:defRPr>
                <a:solidFill>
                  <a:schemeClr val="bg2"/>
                </a:solidFill>
              </a:defRPr>
            </a:lvl2pPr>
            <a:lvl3pPr>
              <a:lnSpc>
                <a:spcPct val="100000"/>
              </a:lnSpc>
              <a:defRPr>
                <a:solidFill>
                  <a:schemeClr val="bg2"/>
                </a:solidFill>
              </a:defRPr>
            </a:lvl3pPr>
            <a:lvl4pPr>
              <a:lnSpc>
                <a:spcPct val="100000"/>
              </a:lnSpc>
              <a:defRPr>
                <a:solidFill>
                  <a:schemeClr val="bg2"/>
                </a:solidFill>
              </a:defRPr>
            </a:lvl4pPr>
            <a:lvl5pPr>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3" name="Text Placeholder 3"/>
          <p:cNvSpPr>
            <a:spLocks noGrp="1"/>
          </p:cNvSpPr>
          <p:nvPr userDrawn="1">
            <p:ph type="body" sz="quarter" idx="16"/>
          </p:nvPr>
        </p:nvSpPr>
        <p:spPr>
          <a:xfrm>
            <a:off x="571500" y="1097179"/>
            <a:ext cx="11045952" cy="338554"/>
          </a:xfrm>
          <a:noFill/>
          <a:ln>
            <a:noFill/>
          </a:ln>
        </p:spPr>
        <p:txBody>
          <a:bodyPr vert="horz" wrap="square" lIns="0" tIns="0" rIns="0" bIns="0" numCol="1" rtlCol="0" anchor="t" anchorCtr="0" compatLnSpc="1">
            <a:prstTxWarp prst="textNoShape">
              <a:avLst/>
            </a:prstTxWarp>
            <a:spAutoFit/>
          </a:bodyPr>
          <a:lstStyle>
            <a:lvl1pPr>
              <a:defRPr lang="en-US" sz="2200" b="0" i="0" spc="0">
                <a:solidFill>
                  <a:schemeClr val="bg2"/>
                </a:solidFill>
                <a:latin typeface="Salesforce Sans" panose="020B0505020202020203" pitchFamily="34" charset="77"/>
                <a:ea typeface="Salesforce Sans" panose="020B0505020202020203" pitchFamily="34" charset="77"/>
                <a:cs typeface="Salesforce Sans" panose="020B0505020202020203" pitchFamily="34" charset="77"/>
              </a:defRPr>
            </a:lvl1pPr>
          </a:lstStyle>
          <a:p>
            <a:pPr lvl="0">
              <a:lnSpc>
                <a:spcPct val="100000"/>
              </a:lnSpc>
              <a:spcBef>
                <a:spcPts val="0"/>
              </a:spcBef>
              <a:spcAft>
                <a:spcPts val="0"/>
              </a:spcAft>
            </a:pPr>
            <a:r>
              <a:rPr lang="en-US" dirty="0"/>
              <a:t>Click to edit Master text styles</a:t>
            </a:r>
          </a:p>
        </p:txBody>
      </p:sp>
      <p:pic>
        <p:nvPicPr>
          <p:cNvPr id="9" name="pasted-image.pdf" descr="pasted-image.pd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1030573" y="565459"/>
            <a:ext cx="635734" cy="445095"/>
          </a:xfrm>
          <a:prstGeom prst="rect">
            <a:avLst/>
          </a:prstGeom>
          <a:ln w="12700">
            <a:miter lim="400000"/>
          </a:ln>
        </p:spPr>
      </p:pic>
      <p:sp>
        <p:nvSpPr>
          <p:cNvPr id="11" name="Footer Placeholder 3">
            <a:extLst>
              <a:ext uri="{FF2B5EF4-FFF2-40B4-BE49-F238E27FC236}">
                <a16:creationId xmlns:a16="http://schemas.microsoft.com/office/drawing/2014/main" id="{7F601F8B-EEFB-E444-B24E-ECA9F5D459A5}"/>
              </a:ext>
            </a:extLst>
          </p:cNvPr>
          <p:cNvSpPr>
            <a:spLocks noGrp="1"/>
          </p:cNvSpPr>
          <p:nvPr>
            <p:ph type="ftr" sz="quarter" idx="3"/>
          </p:nvPr>
        </p:nvSpPr>
        <p:spPr>
          <a:xfrm>
            <a:off x="6094411" y="6571832"/>
            <a:ext cx="5507989" cy="213858"/>
          </a:xfrm>
          <a:prstGeom prst="rect">
            <a:avLst/>
          </a:prstGeom>
        </p:spPr>
        <p:txBody>
          <a:bodyPr vert="horz" lIns="0" tIns="0" rIns="0" bIns="0" rtlCol="0" anchor="b"/>
          <a:lstStyle>
            <a:lvl1pPr algn="r" fontAlgn="auto">
              <a:spcBef>
                <a:spcPts val="0"/>
              </a:spcBef>
              <a:spcAft>
                <a:spcPts val="0"/>
              </a:spcAft>
              <a:defRPr sz="1100" spc="0" dirty="0">
                <a:solidFill>
                  <a:schemeClr val="accent2"/>
                </a:solidFill>
                <a:latin typeface="+mn-lt"/>
                <a:ea typeface="+mn-ea"/>
                <a:cs typeface="+mn-cs"/>
              </a:defRPr>
            </a:lvl1pPr>
          </a:lstStyle>
          <a:p>
            <a:endParaRPr lang="en-US" dirty="0"/>
          </a:p>
        </p:txBody>
      </p:sp>
    </p:spTree>
    <p:extLst>
      <p:ext uri="{BB962C8B-B14F-4D97-AF65-F5344CB8AC3E}">
        <p14:creationId xmlns:p14="http://schemas.microsoft.com/office/powerpoint/2010/main" val="2956714855"/>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Low Forest - Mountain Left">
    <p:spTree>
      <p:nvGrpSpPr>
        <p:cNvPr id="1" name=""/>
        <p:cNvGrpSpPr/>
        <p:nvPr/>
      </p:nvGrpSpPr>
      <p:grpSpPr>
        <a:xfrm>
          <a:off x="0" y="0"/>
          <a:ext cx="0" cy="0"/>
          <a:chOff x="0" y="0"/>
          <a:chExt cx="0" cy="0"/>
        </a:xfrm>
      </p:grpSpPr>
      <p:pic>
        <p:nvPicPr>
          <p:cNvPr id="25" name="Picture 2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0218"/>
            <a:ext cx="12192000" cy="6858000"/>
          </a:xfrm>
          <a:prstGeom prst="rect">
            <a:avLst/>
          </a:prstGeom>
        </p:spPr>
      </p:pic>
      <p:sp>
        <p:nvSpPr>
          <p:cNvPr id="7" name="Title Placeholder 1"/>
          <p:cNvSpPr>
            <a:spLocks noGrp="1"/>
          </p:cNvSpPr>
          <p:nvPr userDrawn="1">
            <p:ph type="title"/>
          </p:nvPr>
        </p:nvSpPr>
        <p:spPr>
          <a:xfrm>
            <a:off x="571500" y="63503"/>
            <a:ext cx="11045952" cy="990119"/>
          </a:xfrm>
          <a:prstGeom prst="rect">
            <a:avLst/>
          </a:prstGeom>
          <a:noFill/>
          <a:ln>
            <a:noFill/>
          </a:ln>
        </p:spPr>
        <p:txBody>
          <a:bodyPr vert="horz" wrap="square" lIns="0" tIns="0" rIns="0" bIns="0" numCol="1" anchor="b" anchorCtr="0" compatLnSpc="1">
            <a:prstTxWarp prst="textNoShape">
              <a:avLst/>
            </a:prstTxWarp>
          </a:bodyPr>
          <a:lstStyle>
            <a:lvl1pPr>
              <a:defRPr lang="en-US" dirty="0"/>
            </a:lvl1pPr>
          </a:lstStyle>
          <a:p>
            <a:pPr lvl="0"/>
            <a:r>
              <a:rPr lang="en-US"/>
              <a:t>Click to edit Master title style</a:t>
            </a:r>
            <a:endParaRPr lang="en-US" dirty="0"/>
          </a:p>
        </p:txBody>
      </p:sp>
      <p:sp>
        <p:nvSpPr>
          <p:cNvPr id="3" name="Content Placeholder 2"/>
          <p:cNvSpPr>
            <a:spLocks noGrp="1"/>
          </p:cNvSpPr>
          <p:nvPr userDrawn="1">
            <p:ph sz="quarter" idx="11"/>
          </p:nvPr>
        </p:nvSpPr>
        <p:spPr>
          <a:xfrm>
            <a:off x="571500" y="1764287"/>
            <a:ext cx="11045952" cy="3214113"/>
          </a:xfrm>
        </p:spPr>
        <p:txBody>
          <a:bodyPr/>
          <a:lstStyle>
            <a:lvl1pPr>
              <a:lnSpc>
                <a:spcPct val="100000"/>
              </a:lnSpc>
              <a:spcBef>
                <a:spcPts val="1100"/>
              </a:spcBef>
              <a:spcAft>
                <a:spcPts val="300"/>
              </a:spcAft>
              <a:defRPr/>
            </a:lvl1pPr>
            <a:lvl2pPr>
              <a:lnSpc>
                <a:spcPct val="100000"/>
              </a:lnSpc>
              <a:spcAft>
                <a:spcPts val="600"/>
              </a:spcAft>
              <a:defRPr>
                <a:solidFill>
                  <a:schemeClr val="bg2"/>
                </a:solidFill>
              </a:defRPr>
            </a:lvl2pPr>
            <a:lvl3pPr>
              <a:lnSpc>
                <a:spcPct val="100000"/>
              </a:lnSpc>
              <a:defRPr>
                <a:solidFill>
                  <a:schemeClr val="bg2"/>
                </a:solidFill>
              </a:defRPr>
            </a:lvl3pPr>
            <a:lvl4pPr>
              <a:lnSpc>
                <a:spcPct val="100000"/>
              </a:lnSpc>
              <a:defRPr>
                <a:solidFill>
                  <a:schemeClr val="bg2"/>
                </a:solidFill>
              </a:defRPr>
            </a:lvl4pPr>
            <a:lvl5pPr>
              <a:lnSpc>
                <a:spcPct val="100000"/>
              </a:lnSpc>
              <a:defRPr/>
            </a:lvl5pPr>
          </a:lstStyle>
          <a:p>
            <a:pPr lvl="0"/>
            <a:r>
              <a:rPr lang="en-US"/>
              <a:t>Edit Master text styles</a:t>
            </a:r>
          </a:p>
          <a:p>
            <a:pPr lvl="1"/>
            <a:r>
              <a:rPr lang="en-US"/>
              <a:t>Second level</a:t>
            </a:r>
          </a:p>
          <a:p>
            <a:pPr lvl="2"/>
            <a:r>
              <a:rPr lang="en-US"/>
              <a:t>Third level</a:t>
            </a:r>
          </a:p>
          <a:p>
            <a:pPr lvl="3"/>
            <a:r>
              <a:rPr lang="en-US"/>
              <a:t>Fourth level</a:t>
            </a:r>
          </a:p>
        </p:txBody>
      </p:sp>
      <p:sp>
        <p:nvSpPr>
          <p:cNvPr id="13" name="Text Placeholder 3"/>
          <p:cNvSpPr>
            <a:spLocks noGrp="1"/>
          </p:cNvSpPr>
          <p:nvPr userDrawn="1">
            <p:ph type="body" sz="quarter" idx="16"/>
          </p:nvPr>
        </p:nvSpPr>
        <p:spPr>
          <a:xfrm>
            <a:off x="571500" y="1097179"/>
            <a:ext cx="11045952" cy="338554"/>
          </a:xfrm>
          <a:noFill/>
          <a:ln>
            <a:noFill/>
          </a:ln>
        </p:spPr>
        <p:txBody>
          <a:bodyPr vert="horz" wrap="square" lIns="0" tIns="0" rIns="0" bIns="0" numCol="1" rtlCol="0" anchor="t" anchorCtr="0" compatLnSpc="1">
            <a:prstTxWarp prst="textNoShape">
              <a:avLst/>
            </a:prstTxWarp>
            <a:spAutoFit/>
          </a:bodyPr>
          <a:lstStyle>
            <a:lvl1pPr>
              <a:defRPr lang="en-US" sz="2200" b="0" i="0" spc="0">
                <a:solidFill>
                  <a:schemeClr val="accent2">
                    <a:lumMod val="75000"/>
                  </a:schemeClr>
                </a:solidFill>
                <a:latin typeface="Salesforce Sans Light" charset="0"/>
                <a:ea typeface="Salesforce Sans Light" charset="0"/>
                <a:cs typeface="Salesforce Sans Light" charset="0"/>
              </a:defRPr>
            </a:lvl1pPr>
          </a:lstStyle>
          <a:p>
            <a:pPr lvl="0">
              <a:lnSpc>
                <a:spcPct val="100000"/>
              </a:lnSpc>
              <a:spcBef>
                <a:spcPts val="0"/>
              </a:spcBef>
              <a:spcAft>
                <a:spcPts val="0"/>
              </a:spcAft>
            </a:pPr>
            <a:r>
              <a:rPr lang="en-US"/>
              <a:t>Edit Master text styles</a:t>
            </a:r>
          </a:p>
        </p:txBody>
      </p:sp>
      <p:sp>
        <p:nvSpPr>
          <p:cNvPr id="8" name="Footer Placeholder 3"/>
          <p:cNvSpPr>
            <a:spLocks noGrp="1"/>
          </p:cNvSpPr>
          <p:nvPr>
            <p:ph type="ftr" sz="quarter" idx="17"/>
          </p:nvPr>
        </p:nvSpPr>
        <p:spPr>
          <a:xfrm>
            <a:off x="577850" y="6410462"/>
            <a:ext cx="8870949" cy="213858"/>
          </a:xfrm>
        </p:spPr>
        <p:txBody>
          <a:bodyPr/>
          <a:lstStyle>
            <a:lvl1pPr>
              <a:defRPr>
                <a:solidFill>
                  <a:schemeClr val="bg1"/>
                </a:solidFill>
              </a:defRPr>
            </a:lvl1pPr>
          </a:lstStyle>
          <a:p>
            <a:endParaRPr lang="en-US" dirty="0"/>
          </a:p>
        </p:txBody>
      </p:sp>
      <p:pic>
        <p:nvPicPr>
          <p:cNvPr id="9" name="pasted-image.pdf" descr="pasted-image.pdf"/>
          <p:cNvPicPr>
            <a:picLocks noChangeAspect="1"/>
          </p:cNvPicPr>
          <p:nvPr userDrawn="1"/>
        </p:nvPicPr>
        <p:blipFill>
          <a:blip r:embed="rId3"/>
          <a:stretch>
            <a:fillRect/>
          </a:stretch>
        </p:blipFill>
        <p:spPr>
          <a:xfrm>
            <a:off x="11030573" y="565459"/>
            <a:ext cx="635734" cy="445095"/>
          </a:xfrm>
          <a:prstGeom prst="rect">
            <a:avLst/>
          </a:prstGeom>
          <a:ln w="12700">
            <a:miter lim="400000"/>
          </a:ln>
        </p:spPr>
      </p:pic>
    </p:spTree>
  </p:cSld>
  <p:clrMapOvr>
    <a:masterClrMapping/>
  </p:clrMapOvr>
  <p:transition>
    <p:fade/>
  </p:transition>
  <p:hf sldNum="0" hdr="0" dt="0"/>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Above the Trees">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1824"/>
            <a:ext cx="12188824" cy="6856213"/>
          </a:xfrm>
          <a:prstGeom prst="rect">
            <a:avLst/>
          </a:prstGeom>
        </p:spPr>
      </p:pic>
      <p:grpSp>
        <p:nvGrpSpPr>
          <p:cNvPr id="5" name="GRID" hidden="1"/>
          <p:cNvGrpSpPr>
            <a:grpSpLocks/>
          </p:cNvGrpSpPr>
          <p:nvPr userDrawn="1"/>
        </p:nvGrpSpPr>
        <p:grpSpPr bwMode="auto">
          <a:xfrm>
            <a:off x="0" y="0"/>
            <a:ext cx="12192000" cy="6858000"/>
            <a:chOff x="-326" y="-4"/>
            <a:chExt cx="12192006" cy="6858004"/>
          </a:xfrm>
        </p:grpSpPr>
        <p:pic>
          <p:nvPicPr>
            <p:cNvPr id="6" name="Picture 9"/>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326" y="-4"/>
              <a:ext cx="12192006" cy="685800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7" name="Group 10"/>
            <p:cNvGrpSpPr>
              <a:grpSpLocks/>
            </p:cNvGrpSpPr>
            <p:nvPr/>
          </p:nvGrpSpPr>
          <p:grpSpPr bwMode="auto">
            <a:xfrm>
              <a:off x="575284" y="71336"/>
              <a:ext cx="11046027" cy="1828800"/>
              <a:chOff x="575284" y="71336"/>
              <a:chExt cx="11046027" cy="1828800"/>
            </a:xfrm>
          </p:grpSpPr>
          <p:cxnSp>
            <p:nvCxnSpPr>
              <p:cNvPr id="8" name="Straight Connector 7"/>
              <p:cNvCxnSpPr/>
              <p:nvPr/>
            </p:nvCxnSpPr>
            <p:spPr>
              <a:xfrm>
                <a:off x="575937" y="1595435"/>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575937" y="1747835"/>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575937" y="1900235"/>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575937" y="1290635"/>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575937" y="1443035"/>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575937" y="1595435"/>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575937" y="985835"/>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575937" y="1138235"/>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575937" y="1290635"/>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575937" y="681034"/>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575937" y="833434"/>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75937" y="985835"/>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575937" y="376234"/>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575937" y="528634"/>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575937" y="681034"/>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575937" y="71434"/>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575937" y="223834"/>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575937" y="376234"/>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sp>
        <p:nvSpPr>
          <p:cNvPr id="28" name="Title Placeholder 1"/>
          <p:cNvSpPr>
            <a:spLocks noGrp="1"/>
          </p:cNvSpPr>
          <p:nvPr userDrawn="1">
            <p:ph type="title"/>
          </p:nvPr>
        </p:nvSpPr>
        <p:spPr>
          <a:xfrm>
            <a:off x="571500" y="63503"/>
            <a:ext cx="11045952" cy="990119"/>
          </a:xfrm>
          <a:prstGeom prst="rect">
            <a:avLst/>
          </a:prstGeom>
          <a:effectLst/>
        </p:spPr>
        <p:txBody>
          <a:bodyPr rtlCol="0">
            <a:noAutofit/>
          </a:bodyPr>
          <a:lstStyle>
            <a:lvl1pPr>
              <a:lnSpc>
                <a:spcPct val="95000"/>
              </a:lnSpc>
              <a:defRPr>
                <a:solidFill>
                  <a:schemeClr val="tx1"/>
                </a:solidFill>
              </a:defRPr>
            </a:lvl1pPr>
          </a:lstStyle>
          <a:p>
            <a:r>
              <a:rPr lang="en-US" dirty="0"/>
              <a:t>Click to edit Master title style</a:t>
            </a:r>
          </a:p>
        </p:txBody>
      </p:sp>
      <p:sp>
        <p:nvSpPr>
          <p:cNvPr id="33" name="Content Placeholder 32"/>
          <p:cNvSpPr>
            <a:spLocks noGrp="1"/>
          </p:cNvSpPr>
          <p:nvPr userDrawn="1">
            <p:ph sz="quarter" idx="10"/>
          </p:nvPr>
        </p:nvSpPr>
        <p:spPr>
          <a:xfrm>
            <a:off x="571500" y="1764285"/>
            <a:ext cx="11045952" cy="4223766"/>
          </a:xfrm>
        </p:spPr>
        <p:txBody>
          <a:bodyPr/>
          <a:lstStyle>
            <a:lvl1pPr>
              <a:lnSpc>
                <a:spcPct val="100000"/>
              </a:lnSpc>
              <a:defRPr>
                <a:solidFill>
                  <a:schemeClr val="accent2"/>
                </a:solidFill>
              </a:defRPr>
            </a:lvl1pPr>
            <a:lvl2pPr>
              <a:lnSpc>
                <a:spcPct val="100000"/>
              </a:lnSpc>
              <a:defRPr>
                <a:solidFill>
                  <a:schemeClr val="bg2"/>
                </a:solidFill>
              </a:defRPr>
            </a:lvl2pPr>
            <a:lvl3pPr>
              <a:lnSpc>
                <a:spcPct val="100000"/>
              </a:lnSpc>
              <a:defRPr>
                <a:solidFill>
                  <a:schemeClr val="bg2"/>
                </a:solidFill>
              </a:defRPr>
            </a:lvl3pPr>
            <a:lvl4pPr>
              <a:lnSpc>
                <a:spcPct val="100000"/>
              </a:lnSpc>
              <a:defRPr>
                <a:solidFill>
                  <a:schemeClr val="bg2"/>
                </a:solidFill>
              </a:defRPr>
            </a:lvl4pPr>
            <a:lvl5pPr>
              <a:lnSpc>
                <a:spcPct val="100000"/>
              </a:lnSpc>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9" name="Text Placeholder 3"/>
          <p:cNvSpPr>
            <a:spLocks noGrp="1"/>
          </p:cNvSpPr>
          <p:nvPr userDrawn="1">
            <p:ph type="body" sz="quarter" idx="16"/>
          </p:nvPr>
        </p:nvSpPr>
        <p:spPr>
          <a:xfrm>
            <a:off x="571503" y="1097179"/>
            <a:ext cx="11046141" cy="338554"/>
          </a:xfrm>
          <a:noFill/>
          <a:ln>
            <a:noFill/>
          </a:ln>
        </p:spPr>
        <p:txBody>
          <a:bodyPr vert="horz" wrap="square" lIns="0" tIns="0" rIns="0" bIns="0" numCol="1" rtlCol="0" anchor="t" anchorCtr="0" compatLnSpc="1">
            <a:prstTxWarp prst="textNoShape">
              <a:avLst/>
            </a:prstTxWarp>
            <a:spAutoFit/>
          </a:bodyPr>
          <a:lstStyle>
            <a:lvl1pPr>
              <a:defRPr lang="en-US" sz="2200" b="0" i="0" spc="0" dirty="0">
                <a:solidFill>
                  <a:schemeClr val="bg2"/>
                </a:solidFill>
                <a:latin typeface="Salesforce Sans" panose="020B0505020202020203" pitchFamily="34" charset="77"/>
                <a:ea typeface="Salesforce Sans" panose="020B0505020202020203" pitchFamily="34" charset="77"/>
                <a:cs typeface="Salesforce Sans" panose="020B0505020202020203" pitchFamily="34" charset="77"/>
              </a:defRPr>
            </a:lvl1pPr>
          </a:lstStyle>
          <a:p>
            <a:pPr lvl="0">
              <a:lnSpc>
                <a:spcPct val="100000"/>
              </a:lnSpc>
              <a:spcBef>
                <a:spcPts val="0"/>
              </a:spcBef>
              <a:spcAft>
                <a:spcPts val="0"/>
              </a:spcAft>
            </a:pPr>
            <a:r>
              <a:rPr lang="en-US" dirty="0"/>
              <a:t>Click to edit Master text styles</a:t>
            </a:r>
          </a:p>
        </p:txBody>
      </p:sp>
      <p:grpSp>
        <p:nvGrpSpPr>
          <p:cNvPr id="27" name="GRID" hidden="1"/>
          <p:cNvGrpSpPr/>
          <p:nvPr userDrawn="1"/>
        </p:nvGrpSpPr>
        <p:grpSpPr>
          <a:xfrm>
            <a:off x="-326" y="-4"/>
            <a:ext cx="12192006" cy="6858004"/>
            <a:chOff x="-326" y="-4"/>
            <a:chExt cx="12192006" cy="6858004"/>
          </a:xfrm>
        </p:grpSpPr>
        <p:pic>
          <p:nvPicPr>
            <p:cNvPr id="30" name="Picture 29"/>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326" y="-4"/>
              <a:ext cx="12192006" cy="6858004"/>
            </a:xfrm>
            <a:prstGeom prst="rect">
              <a:avLst/>
            </a:prstGeom>
          </p:spPr>
        </p:pic>
        <p:grpSp>
          <p:nvGrpSpPr>
            <p:cNvPr id="31" name="Group 30"/>
            <p:cNvGrpSpPr/>
            <p:nvPr userDrawn="1"/>
          </p:nvGrpSpPr>
          <p:grpSpPr>
            <a:xfrm>
              <a:off x="575284" y="71336"/>
              <a:ext cx="11046027" cy="1828800"/>
              <a:chOff x="575284" y="71336"/>
              <a:chExt cx="11046027" cy="1828800"/>
            </a:xfrm>
          </p:grpSpPr>
          <p:cxnSp>
            <p:nvCxnSpPr>
              <p:cNvPr id="32" name="Straight Connector 31"/>
              <p:cNvCxnSpPr/>
              <p:nvPr userDrawn="1"/>
            </p:nvCxnSpPr>
            <p:spPr>
              <a:xfrm>
                <a:off x="575284" y="15953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userDrawn="1"/>
            </p:nvCxnSpPr>
            <p:spPr>
              <a:xfrm>
                <a:off x="575284" y="17477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userDrawn="1"/>
            </p:nvCxnSpPr>
            <p:spPr>
              <a:xfrm>
                <a:off x="575284" y="19001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userDrawn="1"/>
            </p:nvCxnSpPr>
            <p:spPr>
              <a:xfrm>
                <a:off x="575284" y="12905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userDrawn="1"/>
            </p:nvCxnSpPr>
            <p:spPr>
              <a:xfrm>
                <a:off x="575284" y="14429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userDrawn="1"/>
            </p:nvCxnSpPr>
            <p:spPr>
              <a:xfrm>
                <a:off x="575284" y="15953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userDrawn="1"/>
            </p:nvCxnSpPr>
            <p:spPr>
              <a:xfrm>
                <a:off x="575284" y="9857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userDrawn="1"/>
            </p:nvCxnSpPr>
            <p:spPr>
              <a:xfrm>
                <a:off x="575284" y="11381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userDrawn="1"/>
            </p:nvCxnSpPr>
            <p:spPr>
              <a:xfrm>
                <a:off x="575284" y="12905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userDrawn="1"/>
            </p:nvCxnSpPr>
            <p:spPr>
              <a:xfrm>
                <a:off x="575284" y="6809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userDrawn="1"/>
            </p:nvCxnSpPr>
            <p:spPr>
              <a:xfrm>
                <a:off x="575284" y="8333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userDrawn="1"/>
            </p:nvCxnSpPr>
            <p:spPr>
              <a:xfrm>
                <a:off x="575284" y="9857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userDrawn="1"/>
            </p:nvCxnSpPr>
            <p:spPr>
              <a:xfrm>
                <a:off x="575284" y="3761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userDrawn="1"/>
            </p:nvCxnSpPr>
            <p:spPr>
              <a:xfrm>
                <a:off x="575284" y="5285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userDrawn="1"/>
            </p:nvCxnSpPr>
            <p:spPr>
              <a:xfrm>
                <a:off x="575284" y="6809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userDrawn="1"/>
            </p:nvCxnSpPr>
            <p:spPr>
              <a:xfrm>
                <a:off x="575284" y="713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userDrawn="1"/>
            </p:nvCxnSpPr>
            <p:spPr>
              <a:xfrm>
                <a:off x="575284" y="2237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userDrawn="1"/>
            </p:nvCxnSpPr>
            <p:spPr>
              <a:xfrm>
                <a:off x="575284" y="3761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sp>
        <p:nvSpPr>
          <p:cNvPr id="51" name="Footer Placeholder 3">
            <a:extLst>
              <a:ext uri="{FF2B5EF4-FFF2-40B4-BE49-F238E27FC236}">
                <a16:creationId xmlns:a16="http://schemas.microsoft.com/office/drawing/2014/main" id="{E7A3AD5D-7551-ED48-B533-7097B4FD0234}"/>
              </a:ext>
            </a:extLst>
          </p:cNvPr>
          <p:cNvSpPr>
            <a:spLocks noGrp="1"/>
          </p:cNvSpPr>
          <p:nvPr>
            <p:ph type="ftr" sz="quarter" idx="3"/>
          </p:nvPr>
        </p:nvSpPr>
        <p:spPr>
          <a:xfrm>
            <a:off x="5699964" y="6571832"/>
            <a:ext cx="5507989" cy="213858"/>
          </a:xfrm>
          <a:prstGeom prst="rect">
            <a:avLst/>
          </a:prstGeom>
        </p:spPr>
        <p:txBody>
          <a:bodyPr vert="horz" lIns="0" tIns="0" rIns="0" bIns="0" rtlCol="0" anchor="b"/>
          <a:lstStyle>
            <a:lvl1pPr algn="r" fontAlgn="auto">
              <a:spcBef>
                <a:spcPts val="0"/>
              </a:spcBef>
              <a:spcAft>
                <a:spcPts val="0"/>
              </a:spcAft>
              <a:defRPr sz="1100" spc="0" dirty="0">
                <a:solidFill>
                  <a:schemeClr val="accent2"/>
                </a:solidFill>
                <a:latin typeface="+mn-lt"/>
                <a:ea typeface="+mn-ea"/>
                <a:cs typeface="+mn-cs"/>
              </a:defRPr>
            </a:lvl1pPr>
          </a:lstStyle>
          <a:p>
            <a:endParaRPr lang="en-US" dirty="0"/>
          </a:p>
        </p:txBody>
      </p:sp>
      <p:pic>
        <p:nvPicPr>
          <p:cNvPr id="52" name="pasted-image.pdf" descr="pasted-image.pdf">
            <a:extLst>
              <a:ext uri="{FF2B5EF4-FFF2-40B4-BE49-F238E27FC236}">
                <a16:creationId xmlns:a16="http://schemas.microsoft.com/office/drawing/2014/main" id="{D60D4BDF-DED6-1242-8461-68BDA8F607DB}"/>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1030573" y="565459"/>
            <a:ext cx="635734" cy="445095"/>
          </a:xfrm>
          <a:prstGeom prst="rect">
            <a:avLst/>
          </a:prstGeom>
          <a:ln w="12700">
            <a:miter lim="400000"/>
          </a:ln>
        </p:spPr>
      </p:pic>
    </p:spTree>
    <p:extLst>
      <p:ext uri="{BB962C8B-B14F-4D97-AF65-F5344CB8AC3E}">
        <p14:creationId xmlns:p14="http://schemas.microsoft.com/office/powerpoint/2010/main" val="2245677099"/>
      </p:ext>
    </p:extLst>
  </p:cSld>
  <p:clrMapOvr>
    <a:masterClrMapping/>
  </p:clrMapOvr>
  <p:transition>
    <p:fade/>
  </p:transition>
  <p:extLst>
    <p:ext uri="{DCECCB84-F9BA-43D5-87BE-67443E8EF086}">
      <p15:sldGuideLst xmlns:p15="http://schemas.microsoft.com/office/powerpoint/2012/main"/>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Foothills">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5754DE8D-0478-634F-B365-7E606B15F4C8}"/>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25" name="Picture 24"/>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0" y="10218"/>
            <a:ext cx="12192000" cy="6858000"/>
          </a:xfrm>
          <a:prstGeom prst="rect">
            <a:avLst/>
          </a:prstGeom>
        </p:spPr>
      </p:pic>
      <p:sp>
        <p:nvSpPr>
          <p:cNvPr id="7" name="Title Placeholder 1"/>
          <p:cNvSpPr>
            <a:spLocks noGrp="1"/>
          </p:cNvSpPr>
          <p:nvPr userDrawn="1">
            <p:ph type="title"/>
          </p:nvPr>
        </p:nvSpPr>
        <p:spPr>
          <a:xfrm>
            <a:off x="571500" y="63503"/>
            <a:ext cx="11045952" cy="990119"/>
          </a:xfrm>
          <a:prstGeom prst="rect">
            <a:avLst/>
          </a:prstGeom>
          <a:noFill/>
          <a:ln>
            <a:noFill/>
          </a:ln>
        </p:spPr>
        <p:txBody>
          <a:bodyPr vert="horz" wrap="square" lIns="0" tIns="0" rIns="0" bIns="0" numCol="1" anchor="b" anchorCtr="0" compatLnSpc="1">
            <a:prstTxWarp prst="textNoShape">
              <a:avLst/>
            </a:prstTxWarp>
          </a:bodyPr>
          <a:lstStyle>
            <a:lvl1pPr>
              <a:defRPr lang="en-US" dirty="0"/>
            </a:lvl1pPr>
          </a:lstStyle>
          <a:p>
            <a:pPr lvl="0"/>
            <a:r>
              <a:rPr lang="en-US" dirty="0"/>
              <a:t>Click to edit Master title style</a:t>
            </a:r>
          </a:p>
        </p:txBody>
      </p:sp>
      <p:sp>
        <p:nvSpPr>
          <p:cNvPr id="3" name="Content Placeholder 2"/>
          <p:cNvSpPr>
            <a:spLocks noGrp="1"/>
          </p:cNvSpPr>
          <p:nvPr userDrawn="1">
            <p:ph sz="quarter" idx="11"/>
          </p:nvPr>
        </p:nvSpPr>
        <p:spPr>
          <a:xfrm>
            <a:off x="571500" y="1764287"/>
            <a:ext cx="11045952" cy="3214113"/>
          </a:xfrm>
        </p:spPr>
        <p:txBody>
          <a:bodyPr/>
          <a:lstStyle>
            <a:lvl1pPr>
              <a:lnSpc>
                <a:spcPct val="100000"/>
              </a:lnSpc>
              <a:spcBef>
                <a:spcPts val="1100"/>
              </a:spcBef>
              <a:spcAft>
                <a:spcPts val="300"/>
              </a:spcAft>
              <a:defRPr>
                <a:solidFill>
                  <a:schemeClr val="accent2"/>
                </a:solidFill>
              </a:defRPr>
            </a:lvl1pPr>
            <a:lvl2pPr>
              <a:lnSpc>
                <a:spcPct val="100000"/>
              </a:lnSpc>
              <a:spcAft>
                <a:spcPts val="600"/>
              </a:spcAft>
              <a:defRPr>
                <a:solidFill>
                  <a:schemeClr val="bg2"/>
                </a:solidFill>
              </a:defRPr>
            </a:lvl2pPr>
            <a:lvl3pPr>
              <a:lnSpc>
                <a:spcPct val="100000"/>
              </a:lnSpc>
              <a:defRPr>
                <a:solidFill>
                  <a:schemeClr val="bg2"/>
                </a:solidFill>
              </a:defRPr>
            </a:lvl3pPr>
            <a:lvl4pPr>
              <a:lnSpc>
                <a:spcPct val="100000"/>
              </a:lnSpc>
              <a:defRPr>
                <a:solidFill>
                  <a:schemeClr val="bg2"/>
                </a:solidFill>
              </a:defRPr>
            </a:lvl4pPr>
            <a:lvl5pPr>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3" name="Text Placeholder 3"/>
          <p:cNvSpPr>
            <a:spLocks noGrp="1"/>
          </p:cNvSpPr>
          <p:nvPr userDrawn="1">
            <p:ph type="body" sz="quarter" idx="16"/>
          </p:nvPr>
        </p:nvSpPr>
        <p:spPr>
          <a:xfrm>
            <a:off x="571500" y="1097179"/>
            <a:ext cx="11045952" cy="338554"/>
          </a:xfrm>
          <a:noFill/>
          <a:ln>
            <a:noFill/>
          </a:ln>
        </p:spPr>
        <p:txBody>
          <a:bodyPr vert="horz" wrap="square" lIns="0" tIns="0" rIns="0" bIns="0" numCol="1" rtlCol="0" anchor="t" anchorCtr="0" compatLnSpc="1">
            <a:prstTxWarp prst="textNoShape">
              <a:avLst/>
            </a:prstTxWarp>
            <a:spAutoFit/>
          </a:bodyPr>
          <a:lstStyle>
            <a:lvl1pPr>
              <a:defRPr lang="en-US" sz="2200" b="0" i="0" spc="0">
                <a:solidFill>
                  <a:schemeClr val="bg2"/>
                </a:solidFill>
                <a:latin typeface="Salesforce Sans" panose="020B0505020202020203" pitchFamily="34" charset="77"/>
                <a:ea typeface="Salesforce Sans" panose="020B0505020202020203" pitchFamily="34" charset="77"/>
                <a:cs typeface="Salesforce Sans" panose="020B0505020202020203" pitchFamily="34" charset="77"/>
              </a:defRPr>
            </a:lvl1pPr>
          </a:lstStyle>
          <a:p>
            <a:pPr lvl="0">
              <a:lnSpc>
                <a:spcPct val="100000"/>
              </a:lnSpc>
              <a:spcBef>
                <a:spcPts val="0"/>
              </a:spcBef>
              <a:spcAft>
                <a:spcPts val="0"/>
              </a:spcAft>
            </a:pPr>
            <a:r>
              <a:rPr lang="en-US" dirty="0"/>
              <a:t>Click to edit Master text styles</a:t>
            </a:r>
          </a:p>
        </p:txBody>
      </p:sp>
      <p:pic>
        <p:nvPicPr>
          <p:cNvPr id="9" name="pasted-image.pdf" descr="pasted-image.pdf"/>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1030573" y="565459"/>
            <a:ext cx="635734" cy="445095"/>
          </a:xfrm>
          <a:prstGeom prst="rect">
            <a:avLst/>
          </a:prstGeom>
          <a:ln w="12700">
            <a:miter lim="400000"/>
          </a:ln>
        </p:spPr>
      </p:pic>
      <p:sp>
        <p:nvSpPr>
          <p:cNvPr id="10" name="Footer Placeholder 3">
            <a:extLst>
              <a:ext uri="{FF2B5EF4-FFF2-40B4-BE49-F238E27FC236}">
                <a16:creationId xmlns:a16="http://schemas.microsoft.com/office/drawing/2014/main" id="{33E82CE1-42FB-794C-8A69-B8286D6102F9}"/>
              </a:ext>
            </a:extLst>
          </p:cNvPr>
          <p:cNvSpPr>
            <a:spLocks noGrp="1"/>
          </p:cNvSpPr>
          <p:nvPr>
            <p:ph type="ftr" sz="quarter" idx="3"/>
          </p:nvPr>
        </p:nvSpPr>
        <p:spPr>
          <a:xfrm>
            <a:off x="6094411" y="6571832"/>
            <a:ext cx="5507989" cy="213858"/>
          </a:xfrm>
          <a:prstGeom prst="rect">
            <a:avLst/>
          </a:prstGeom>
        </p:spPr>
        <p:txBody>
          <a:bodyPr vert="horz" lIns="0" tIns="0" rIns="0" bIns="0" rtlCol="0" anchor="b"/>
          <a:lstStyle>
            <a:lvl1pPr algn="r" fontAlgn="auto">
              <a:spcBef>
                <a:spcPts val="0"/>
              </a:spcBef>
              <a:spcAft>
                <a:spcPts val="0"/>
              </a:spcAft>
              <a:defRPr sz="1100" spc="0" dirty="0">
                <a:solidFill>
                  <a:schemeClr val="accent2"/>
                </a:solidFill>
                <a:latin typeface="+mn-lt"/>
                <a:ea typeface="+mn-ea"/>
                <a:cs typeface="+mn-cs"/>
              </a:defRPr>
            </a:lvl1pPr>
          </a:lstStyle>
          <a:p>
            <a:endParaRPr lang="en-US" dirty="0"/>
          </a:p>
        </p:txBody>
      </p:sp>
    </p:spTree>
    <p:extLst>
      <p:ext uri="{BB962C8B-B14F-4D97-AF65-F5344CB8AC3E}">
        <p14:creationId xmlns:p14="http://schemas.microsoft.com/office/powerpoint/2010/main" val="184514205"/>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Staging Area - Right">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6450AA5-2995-C14A-9FA5-7F4AE2FC5A7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1786"/>
            <a:ext cx="12188825" cy="6856214"/>
          </a:xfrm>
          <a:prstGeom prst="rect">
            <a:avLst/>
          </a:prstGeom>
        </p:spPr>
      </p:pic>
      <p:sp>
        <p:nvSpPr>
          <p:cNvPr id="7" name="Title Placeholder 1"/>
          <p:cNvSpPr>
            <a:spLocks noGrp="1"/>
          </p:cNvSpPr>
          <p:nvPr userDrawn="1">
            <p:ph type="title"/>
          </p:nvPr>
        </p:nvSpPr>
        <p:spPr>
          <a:xfrm>
            <a:off x="571500" y="63503"/>
            <a:ext cx="11045952" cy="990119"/>
          </a:xfrm>
          <a:prstGeom prst="rect">
            <a:avLst/>
          </a:prstGeom>
          <a:noFill/>
          <a:ln>
            <a:noFill/>
          </a:ln>
        </p:spPr>
        <p:txBody>
          <a:bodyPr vert="horz" wrap="square" lIns="0" tIns="0" rIns="0" bIns="0" numCol="1" anchor="b" anchorCtr="0" compatLnSpc="1">
            <a:prstTxWarp prst="textNoShape">
              <a:avLst/>
            </a:prstTxWarp>
          </a:bodyPr>
          <a:lstStyle>
            <a:lvl1pPr>
              <a:defRPr lang="en-US" dirty="0"/>
            </a:lvl1pPr>
          </a:lstStyle>
          <a:p>
            <a:pPr lvl="0"/>
            <a:r>
              <a:rPr lang="en-US" dirty="0"/>
              <a:t>Click to edit Master title style</a:t>
            </a:r>
          </a:p>
        </p:txBody>
      </p:sp>
      <p:sp>
        <p:nvSpPr>
          <p:cNvPr id="3" name="Content Placeholder 2"/>
          <p:cNvSpPr>
            <a:spLocks noGrp="1"/>
          </p:cNvSpPr>
          <p:nvPr userDrawn="1">
            <p:ph sz="quarter" idx="11"/>
          </p:nvPr>
        </p:nvSpPr>
        <p:spPr>
          <a:xfrm>
            <a:off x="571499" y="1764286"/>
            <a:ext cx="10390667" cy="3214113"/>
          </a:xfrm>
        </p:spPr>
        <p:txBody>
          <a:bodyPr/>
          <a:lstStyle>
            <a:lvl1pPr>
              <a:lnSpc>
                <a:spcPct val="100000"/>
              </a:lnSpc>
              <a:spcBef>
                <a:spcPts val="1100"/>
              </a:spcBef>
              <a:spcAft>
                <a:spcPts val="300"/>
              </a:spcAft>
              <a:defRPr b="0">
                <a:solidFill>
                  <a:schemeClr val="accent2"/>
                </a:solidFill>
              </a:defRPr>
            </a:lvl1pPr>
            <a:lvl2pPr>
              <a:lnSpc>
                <a:spcPct val="100000"/>
              </a:lnSpc>
              <a:spcAft>
                <a:spcPts val="600"/>
              </a:spcAft>
              <a:defRPr>
                <a:solidFill>
                  <a:schemeClr val="bg2"/>
                </a:solidFill>
              </a:defRPr>
            </a:lvl2pPr>
            <a:lvl3pPr>
              <a:lnSpc>
                <a:spcPct val="100000"/>
              </a:lnSpc>
              <a:defRPr>
                <a:solidFill>
                  <a:schemeClr val="bg2"/>
                </a:solidFill>
              </a:defRPr>
            </a:lvl3pPr>
            <a:lvl4pPr>
              <a:lnSpc>
                <a:spcPct val="100000"/>
              </a:lnSpc>
              <a:defRPr>
                <a:solidFill>
                  <a:schemeClr val="bg2"/>
                </a:solidFill>
              </a:defRPr>
            </a:lvl4pPr>
            <a:lvl5pPr>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3" name="Text Placeholder 3"/>
          <p:cNvSpPr>
            <a:spLocks noGrp="1"/>
          </p:cNvSpPr>
          <p:nvPr userDrawn="1">
            <p:ph type="body" sz="quarter" idx="16"/>
          </p:nvPr>
        </p:nvSpPr>
        <p:spPr>
          <a:xfrm>
            <a:off x="571500" y="1097179"/>
            <a:ext cx="11045952" cy="338554"/>
          </a:xfrm>
          <a:noFill/>
          <a:ln>
            <a:noFill/>
          </a:ln>
        </p:spPr>
        <p:txBody>
          <a:bodyPr vert="horz" wrap="square" lIns="0" tIns="0" rIns="0" bIns="0" numCol="1" rtlCol="0" anchor="t" anchorCtr="0" compatLnSpc="1">
            <a:prstTxWarp prst="textNoShape">
              <a:avLst/>
            </a:prstTxWarp>
            <a:spAutoFit/>
          </a:bodyPr>
          <a:lstStyle>
            <a:lvl1pPr>
              <a:lnSpc>
                <a:spcPct val="100000"/>
              </a:lnSpc>
              <a:defRPr lang="en-US" sz="2200" b="0" i="0" spc="0">
                <a:solidFill>
                  <a:schemeClr val="bg2"/>
                </a:solidFill>
                <a:latin typeface="Salesforce Sans" panose="020B0505020202020203" pitchFamily="34" charset="77"/>
                <a:ea typeface="Salesforce Sans" panose="020B0505020202020203" pitchFamily="34" charset="77"/>
                <a:cs typeface="Salesforce Sans" panose="020B0505020202020203" pitchFamily="34" charset="77"/>
              </a:defRPr>
            </a:lvl1pPr>
          </a:lstStyle>
          <a:p>
            <a:pPr lvl="0">
              <a:lnSpc>
                <a:spcPct val="100000"/>
              </a:lnSpc>
              <a:spcBef>
                <a:spcPts val="0"/>
              </a:spcBef>
              <a:spcAft>
                <a:spcPts val="0"/>
              </a:spcAft>
            </a:pPr>
            <a:r>
              <a:rPr lang="en-US" dirty="0"/>
              <a:t>Click to edit Master text styles</a:t>
            </a:r>
          </a:p>
        </p:txBody>
      </p:sp>
      <p:pic>
        <p:nvPicPr>
          <p:cNvPr id="10" name="pasted-image.pdf" descr="pasted-image.pd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1030573" y="565459"/>
            <a:ext cx="635734" cy="445095"/>
          </a:xfrm>
          <a:prstGeom prst="rect">
            <a:avLst/>
          </a:prstGeom>
          <a:ln w="12700">
            <a:miter lim="400000"/>
          </a:ln>
        </p:spPr>
      </p:pic>
      <p:sp>
        <p:nvSpPr>
          <p:cNvPr id="9" name="Footer Placeholder 3">
            <a:extLst>
              <a:ext uri="{FF2B5EF4-FFF2-40B4-BE49-F238E27FC236}">
                <a16:creationId xmlns:a16="http://schemas.microsoft.com/office/drawing/2014/main" id="{E2B5547E-B4F9-944B-A36D-83EC9F51B62B}"/>
              </a:ext>
            </a:extLst>
          </p:cNvPr>
          <p:cNvSpPr>
            <a:spLocks noGrp="1"/>
          </p:cNvSpPr>
          <p:nvPr>
            <p:ph type="ftr" sz="quarter" idx="3"/>
          </p:nvPr>
        </p:nvSpPr>
        <p:spPr>
          <a:xfrm>
            <a:off x="6357939" y="6571832"/>
            <a:ext cx="5507989" cy="213858"/>
          </a:xfrm>
          <a:prstGeom prst="rect">
            <a:avLst/>
          </a:prstGeom>
        </p:spPr>
        <p:txBody>
          <a:bodyPr vert="horz" lIns="0" tIns="0" rIns="0" bIns="0" rtlCol="0" anchor="b"/>
          <a:lstStyle>
            <a:lvl1pPr algn="r" fontAlgn="auto">
              <a:spcBef>
                <a:spcPts val="0"/>
              </a:spcBef>
              <a:spcAft>
                <a:spcPts val="0"/>
              </a:spcAft>
              <a:defRPr sz="1100" spc="0" dirty="0">
                <a:solidFill>
                  <a:schemeClr val="accent2">
                    <a:lumMod val="75000"/>
                  </a:schemeClr>
                </a:solidFill>
                <a:latin typeface="+mn-lt"/>
                <a:ea typeface="+mn-ea"/>
                <a:cs typeface="+mn-cs"/>
              </a:defRPr>
            </a:lvl1pPr>
          </a:lstStyle>
          <a:p>
            <a:endParaRPr lang="en-US"/>
          </a:p>
        </p:txBody>
      </p:sp>
    </p:spTree>
    <p:extLst>
      <p:ext uri="{BB962C8B-B14F-4D97-AF65-F5344CB8AC3E}">
        <p14:creationId xmlns:p14="http://schemas.microsoft.com/office/powerpoint/2010/main" val="1164679513"/>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Staging Area - Center">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588" y="10218"/>
            <a:ext cx="12192000" cy="6858000"/>
          </a:xfrm>
          <a:prstGeom prst="rect">
            <a:avLst/>
          </a:prstGeom>
        </p:spPr>
      </p:pic>
      <p:sp>
        <p:nvSpPr>
          <p:cNvPr id="30" name="Shape 677"/>
          <p:cNvSpPr/>
          <p:nvPr userDrawn="1"/>
        </p:nvSpPr>
        <p:spPr>
          <a:xfrm>
            <a:off x="4743104" y="4674662"/>
            <a:ext cx="1038257" cy="937904"/>
          </a:xfrm>
          <a:custGeom>
            <a:avLst/>
            <a:gdLst/>
            <a:ahLst/>
            <a:cxnLst>
              <a:cxn ang="0">
                <a:pos x="wd2" y="hd2"/>
              </a:cxn>
              <a:cxn ang="5400000">
                <a:pos x="wd2" y="hd2"/>
              </a:cxn>
              <a:cxn ang="10800000">
                <a:pos x="wd2" y="hd2"/>
              </a:cxn>
              <a:cxn ang="16200000">
                <a:pos x="wd2" y="hd2"/>
              </a:cxn>
            </a:cxnLst>
            <a:rect l="0" t="0" r="r" b="b"/>
            <a:pathLst>
              <a:path w="21600" h="21600" extrusionOk="0">
                <a:moveTo>
                  <a:pt x="7678" y="0"/>
                </a:moveTo>
                <a:lnTo>
                  <a:pt x="8249" y="2066"/>
                </a:lnTo>
                <a:lnTo>
                  <a:pt x="6561" y="2642"/>
                </a:lnTo>
                <a:lnTo>
                  <a:pt x="8510" y="6504"/>
                </a:lnTo>
                <a:lnTo>
                  <a:pt x="0" y="21600"/>
                </a:lnTo>
                <a:lnTo>
                  <a:pt x="8751" y="18238"/>
                </a:lnTo>
                <a:lnTo>
                  <a:pt x="14486" y="12617"/>
                </a:lnTo>
                <a:lnTo>
                  <a:pt x="8809" y="8085"/>
                </a:lnTo>
                <a:lnTo>
                  <a:pt x="9037" y="7151"/>
                </a:lnTo>
                <a:lnTo>
                  <a:pt x="13546" y="8109"/>
                </a:lnTo>
                <a:lnTo>
                  <a:pt x="14789" y="7648"/>
                </a:lnTo>
                <a:lnTo>
                  <a:pt x="17160" y="10223"/>
                </a:lnTo>
                <a:lnTo>
                  <a:pt x="21600" y="6125"/>
                </a:lnTo>
                <a:lnTo>
                  <a:pt x="13080" y="3080"/>
                </a:lnTo>
                <a:lnTo>
                  <a:pt x="7678" y="0"/>
                </a:lnTo>
                <a:close/>
              </a:path>
            </a:pathLst>
          </a:custGeom>
          <a:solidFill>
            <a:srgbClr val="FFFFFF">
              <a:alpha val="13000"/>
            </a:srgbClr>
          </a:solidFill>
          <a:ln w="12700">
            <a:miter lim="400000"/>
          </a:ln>
        </p:spPr>
        <p:txBody>
          <a:bodyPr lIns="45711" tIns="45710" rIns="45711" bIns="45710"/>
          <a:lstStyle/>
          <a:p>
            <a:pPr defTabSz="914034">
              <a:defRPr>
                <a:solidFill>
                  <a:srgbClr val="000000"/>
                </a:solidFill>
                <a:latin typeface="Calibri"/>
                <a:ea typeface="Calibri"/>
                <a:cs typeface="Calibri"/>
                <a:sym typeface="Calibri"/>
              </a:defRPr>
            </a:pPr>
            <a:endParaRPr/>
          </a:p>
        </p:txBody>
      </p:sp>
      <p:sp>
        <p:nvSpPr>
          <p:cNvPr id="7" name="Title Placeholder 1"/>
          <p:cNvSpPr>
            <a:spLocks noGrp="1"/>
          </p:cNvSpPr>
          <p:nvPr userDrawn="1">
            <p:ph type="title"/>
          </p:nvPr>
        </p:nvSpPr>
        <p:spPr>
          <a:xfrm>
            <a:off x="571500" y="63503"/>
            <a:ext cx="11045952" cy="990119"/>
          </a:xfrm>
          <a:prstGeom prst="rect">
            <a:avLst/>
          </a:prstGeom>
          <a:noFill/>
          <a:ln>
            <a:noFill/>
          </a:ln>
        </p:spPr>
        <p:txBody>
          <a:bodyPr vert="horz" wrap="square" lIns="0" tIns="0" rIns="0" bIns="0" numCol="1" anchor="b" anchorCtr="0" compatLnSpc="1">
            <a:prstTxWarp prst="textNoShape">
              <a:avLst/>
            </a:prstTxWarp>
          </a:bodyPr>
          <a:lstStyle>
            <a:lvl1pPr>
              <a:defRPr lang="en-US" dirty="0"/>
            </a:lvl1pPr>
          </a:lstStyle>
          <a:p>
            <a:pPr lvl="0"/>
            <a:r>
              <a:rPr lang="en-US"/>
              <a:t>Click to edit Master title style</a:t>
            </a:r>
            <a:endParaRPr lang="en-US" dirty="0"/>
          </a:p>
        </p:txBody>
      </p:sp>
      <p:sp>
        <p:nvSpPr>
          <p:cNvPr id="3" name="Content Placeholder 2"/>
          <p:cNvSpPr>
            <a:spLocks noGrp="1"/>
          </p:cNvSpPr>
          <p:nvPr userDrawn="1">
            <p:ph sz="quarter" idx="11"/>
          </p:nvPr>
        </p:nvSpPr>
        <p:spPr>
          <a:xfrm>
            <a:off x="571500" y="1764287"/>
            <a:ext cx="11045952" cy="3427473"/>
          </a:xfrm>
        </p:spPr>
        <p:txBody>
          <a:bodyPr/>
          <a:lstStyle>
            <a:lvl1pPr>
              <a:lnSpc>
                <a:spcPct val="100000"/>
              </a:lnSpc>
              <a:spcBef>
                <a:spcPts val="1100"/>
              </a:spcBef>
              <a:spcAft>
                <a:spcPts val="300"/>
              </a:spcAft>
              <a:defRPr>
                <a:solidFill>
                  <a:schemeClr val="accent2"/>
                </a:solidFill>
              </a:defRPr>
            </a:lvl1pPr>
            <a:lvl2pPr>
              <a:lnSpc>
                <a:spcPct val="100000"/>
              </a:lnSpc>
              <a:spcAft>
                <a:spcPts val="600"/>
              </a:spcAft>
              <a:defRPr>
                <a:solidFill>
                  <a:schemeClr val="bg2"/>
                </a:solidFill>
              </a:defRPr>
            </a:lvl2pPr>
            <a:lvl3pPr>
              <a:lnSpc>
                <a:spcPct val="100000"/>
              </a:lnSpc>
              <a:defRPr>
                <a:solidFill>
                  <a:schemeClr val="bg2"/>
                </a:solidFill>
              </a:defRPr>
            </a:lvl3pPr>
            <a:lvl4pPr>
              <a:lnSpc>
                <a:spcPct val="100000"/>
              </a:lnSpc>
              <a:defRPr>
                <a:solidFill>
                  <a:schemeClr val="bg2"/>
                </a:solidFill>
              </a:defRPr>
            </a:lvl4pPr>
            <a:lvl5pPr>
              <a:lnSpc>
                <a:spcPct val="100000"/>
              </a:lnSpc>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3"/>
          <p:cNvSpPr>
            <a:spLocks noGrp="1"/>
          </p:cNvSpPr>
          <p:nvPr userDrawn="1">
            <p:ph type="body" sz="quarter" idx="16"/>
          </p:nvPr>
        </p:nvSpPr>
        <p:spPr>
          <a:xfrm>
            <a:off x="571500" y="1097179"/>
            <a:ext cx="11045952" cy="338554"/>
          </a:xfrm>
          <a:noFill/>
          <a:ln>
            <a:noFill/>
          </a:ln>
        </p:spPr>
        <p:txBody>
          <a:bodyPr vert="horz" wrap="square" lIns="0" tIns="0" rIns="0" bIns="0" numCol="1" rtlCol="0" anchor="t" anchorCtr="0" compatLnSpc="1">
            <a:prstTxWarp prst="textNoShape">
              <a:avLst/>
            </a:prstTxWarp>
            <a:spAutoFit/>
          </a:bodyPr>
          <a:lstStyle>
            <a:lvl1pPr>
              <a:defRPr lang="en-US" sz="2200" b="0" i="0" spc="0">
                <a:solidFill>
                  <a:schemeClr val="bg2"/>
                </a:solidFill>
                <a:latin typeface="Salesforce Sans" panose="020B0505020202020203" pitchFamily="34" charset="77"/>
                <a:ea typeface="Salesforce Sans" panose="020B0505020202020203" pitchFamily="34" charset="77"/>
                <a:cs typeface="Salesforce Sans" panose="020B0505020202020203" pitchFamily="34" charset="77"/>
              </a:defRPr>
            </a:lvl1pPr>
          </a:lstStyle>
          <a:p>
            <a:pPr lvl="0">
              <a:lnSpc>
                <a:spcPct val="100000"/>
              </a:lnSpc>
              <a:spcBef>
                <a:spcPts val="0"/>
              </a:spcBef>
              <a:spcAft>
                <a:spcPts val="0"/>
              </a:spcAft>
            </a:pPr>
            <a:r>
              <a:rPr lang="en-US" dirty="0"/>
              <a:t>Click to edit Master text styles</a:t>
            </a:r>
          </a:p>
        </p:txBody>
      </p:sp>
      <p:pic>
        <p:nvPicPr>
          <p:cNvPr id="10" name="pasted-image.pdf" descr="pasted-image.pd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1030573" y="565459"/>
            <a:ext cx="635734" cy="445095"/>
          </a:xfrm>
          <a:prstGeom prst="rect">
            <a:avLst/>
          </a:prstGeom>
          <a:ln w="12700">
            <a:miter lim="400000"/>
          </a:ln>
        </p:spPr>
      </p:pic>
      <p:sp>
        <p:nvSpPr>
          <p:cNvPr id="9" name="Footer Placeholder 3">
            <a:extLst>
              <a:ext uri="{FF2B5EF4-FFF2-40B4-BE49-F238E27FC236}">
                <a16:creationId xmlns:a16="http://schemas.microsoft.com/office/drawing/2014/main" id="{57306928-D84D-C24E-B905-B726AB8AA1E0}"/>
              </a:ext>
            </a:extLst>
          </p:cNvPr>
          <p:cNvSpPr>
            <a:spLocks noGrp="1"/>
          </p:cNvSpPr>
          <p:nvPr>
            <p:ph type="ftr" sz="quarter" idx="3"/>
          </p:nvPr>
        </p:nvSpPr>
        <p:spPr>
          <a:xfrm>
            <a:off x="5262232" y="6571832"/>
            <a:ext cx="5507989" cy="213858"/>
          </a:xfrm>
          <a:prstGeom prst="rect">
            <a:avLst/>
          </a:prstGeom>
        </p:spPr>
        <p:txBody>
          <a:bodyPr vert="horz" lIns="0" tIns="0" rIns="0" bIns="0" rtlCol="0" anchor="b"/>
          <a:lstStyle>
            <a:lvl1pPr algn="r" fontAlgn="auto">
              <a:spcBef>
                <a:spcPts val="0"/>
              </a:spcBef>
              <a:spcAft>
                <a:spcPts val="0"/>
              </a:spcAft>
              <a:defRPr sz="1100" spc="0" dirty="0">
                <a:solidFill>
                  <a:schemeClr val="accent2">
                    <a:lumMod val="75000"/>
                  </a:schemeClr>
                </a:solidFill>
                <a:latin typeface="+mn-lt"/>
                <a:ea typeface="+mn-ea"/>
                <a:cs typeface="+mn-cs"/>
              </a:defRPr>
            </a:lvl1pPr>
          </a:lstStyle>
          <a:p>
            <a:endParaRPr lang="en-US"/>
          </a:p>
        </p:txBody>
      </p:sp>
    </p:spTree>
    <p:extLst>
      <p:ext uri="{BB962C8B-B14F-4D97-AF65-F5344CB8AC3E}">
        <p14:creationId xmlns:p14="http://schemas.microsoft.com/office/powerpoint/2010/main" val="1705929847"/>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Staging Area - Center Wide">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5BADF6A-1985-D340-BD6A-E1BA71A5955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flipH="1">
            <a:off x="1" y="0"/>
            <a:ext cx="12192000" cy="6858000"/>
          </a:xfrm>
          <a:prstGeom prst="rect">
            <a:avLst/>
          </a:prstGeom>
        </p:spPr>
      </p:pic>
      <p:sp>
        <p:nvSpPr>
          <p:cNvPr id="7" name="Title Placeholder 1"/>
          <p:cNvSpPr>
            <a:spLocks noGrp="1"/>
          </p:cNvSpPr>
          <p:nvPr userDrawn="1">
            <p:ph type="title"/>
          </p:nvPr>
        </p:nvSpPr>
        <p:spPr>
          <a:xfrm>
            <a:off x="571500" y="63503"/>
            <a:ext cx="11045952" cy="990119"/>
          </a:xfrm>
          <a:prstGeom prst="rect">
            <a:avLst/>
          </a:prstGeom>
          <a:noFill/>
          <a:ln>
            <a:noFill/>
          </a:ln>
        </p:spPr>
        <p:txBody>
          <a:bodyPr vert="horz" wrap="square" lIns="0" tIns="0" rIns="0" bIns="0" numCol="1" anchor="b" anchorCtr="0" compatLnSpc="1">
            <a:prstTxWarp prst="textNoShape">
              <a:avLst/>
            </a:prstTxWarp>
          </a:bodyPr>
          <a:lstStyle>
            <a:lvl1pPr>
              <a:defRPr lang="en-US" dirty="0"/>
            </a:lvl1pPr>
          </a:lstStyle>
          <a:p>
            <a:pPr lvl="0"/>
            <a:r>
              <a:rPr lang="en-US"/>
              <a:t>Click to edit Master title style</a:t>
            </a:r>
            <a:endParaRPr lang="en-US" dirty="0"/>
          </a:p>
        </p:txBody>
      </p:sp>
      <p:sp>
        <p:nvSpPr>
          <p:cNvPr id="3" name="Content Placeholder 2"/>
          <p:cNvSpPr>
            <a:spLocks noGrp="1"/>
          </p:cNvSpPr>
          <p:nvPr userDrawn="1">
            <p:ph sz="quarter" idx="11"/>
          </p:nvPr>
        </p:nvSpPr>
        <p:spPr>
          <a:xfrm>
            <a:off x="571500" y="1764287"/>
            <a:ext cx="11045952" cy="2230197"/>
          </a:xfrm>
        </p:spPr>
        <p:txBody>
          <a:bodyPr/>
          <a:lstStyle>
            <a:lvl1pPr>
              <a:lnSpc>
                <a:spcPct val="100000"/>
              </a:lnSpc>
              <a:spcBef>
                <a:spcPts val="1100"/>
              </a:spcBef>
              <a:spcAft>
                <a:spcPts val="300"/>
              </a:spcAft>
              <a:defRPr>
                <a:solidFill>
                  <a:schemeClr val="accent2"/>
                </a:solidFill>
              </a:defRPr>
            </a:lvl1pPr>
            <a:lvl2pPr>
              <a:lnSpc>
                <a:spcPct val="100000"/>
              </a:lnSpc>
              <a:spcAft>
                <a:spcPts val="600"/>
              </a:spcAft>
              <a:defRPr>
                <a:solidFill>
                  <a:schemeClr val="bg2"/>
                </a:solidFill>
              </a:defRPr>
            </a:lvl2pPr>
            <a:lvl3pPr>
              <a:lnSpc>
                <a:spcPct val="100000"/>
              </a:lnSpc>
              <a:defRPr>
                <a:solidFill>
                  <a:schemeClr val="bg2"/>
                </a:solidFill>
              </a:defRPr>
            </a:lvl3pPr>
            <a:lvl4pPr>
              <a:lnSpc>
                <a:spcPct val="100000"/>
              </a:lnSpc>
              <a:defRPr>
                <a:solidFill>
                  <a:schemeClr val="bg2"/>
                </a:solidFill>
              </a:defRPr>
            </a:lvl4pPr>
            <a:lvl5pPr>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3" name="Text Placeholder 3"/>
          <p:cNvSpPr>
            <a:spLocks noGrp="1"/>
          </p:cNvSpPr>
          <p:nvPr userDrawn="1">
            <p:ph type="body" sz="quarter" idx="16"/>
          </p:nvPr>
        </p:nvSpPr>
        <p:spPr>
          <a:xfrm>
            <a:off x="571500" y="1097179"/>
            <a:ext cx="11045952" cy="338554"/>
          </a:xfrm>
          <a:noFill/>
          <a:ln>
            <a:noFill/>
          </a:ln>
        </p:spPr>
        <p:txBody>
          <a:bodyPr vert="horz" wrap="square" lIns="0" tIns="0" rIns="0" bIns="0" numCol="1" rtlCol="0" anchor="t" anchorCtr="0" compatLnSpc="1">
            <a:prstTxWarp prst="textNoShape">
              <a:avLst/>
            </a:prstTxWarp>
            <a:spAutoFit/>
          </a:bodyPr>
          <a:lstStyle>
            <a:lvl1pPr>
              <a:defRPr lang="en-US" sz="2200" b="0" i="0" spc="0">
                <a:solidFill>
                  <a:schemeClr val="bg2"/>
                </a:solidFill>
                <a:latin typeface="Salesforce Sans" panose="020B0505020202020203" pitchFamily="34" charset="77"/>
                <a:ea typeface="Salesforce Sans" panose="020B0505020202020203" pitchFamily="34" charset="77"/>
                <a:cs typeface="Salesforce Sans" panose="020B0505020202020203" pitchFamily="34" charset="77"/>
              </a:defRPr>
            </a:lvl1pPr>
          </a:lstStyle>
          <a:p>
            <a:pPr lvl="0">
              <a:lnSpc>
                <a:spcPct val="100000"/>
              </a:lnSpc>
              <a:spcBef>
                <a:spcPts val="0"/>
              </a:spcBef>
              <a:spcAft>
                <a:spcPts val="0"/>
              </a:spcAft>
            </a:pPr>
            <a:r>
              <a:rPr lang="en-US"/>
              <a:t>Click to edit Master text styles</a:t>
            </a:r>
          </a:p>
        </p:txBody>
      </p:sp>
      <p:pic>
        <p:nvPicPr>
          <p:cNvPr id="11" name="pasted-image.pdf" descr="pasted-image.pd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1030573" y="565459"/>
            <a:ext cx="635734" cy="445095"/>
          </a:xfrm>
          <a:prstGeom prst="rect">
            <a:avLst/>
          </a:prstGeom>
          <a:ln w="12700">
            <a:miter lim="400000"/>
          </a:ln>
        </p:spPr>
      </p:pic>
      <p:sp>
        <p:nvSpPr>
          <p:cNvPr id="10" name="Footer Placeholder 3">
            <a:extLst>
              <a:ext uri="{FF2B5EF4-FFF2-40B4-BE49-F238E27FC236}">
                <a16:creationId xmlns:a16="http://schemas.microsoft.com/office/drawing/2014/main" id="{8DA2D00E-B6D0-154E-8722-BABD84C9A142}"/>
              </a:ext>
            </a:extLst>
          </p:cNvPr>
          <p:cNvSpPr>
            <a:spLocks noGrp="1"/>
          </p:cNvSpPr>
          <p:nvPr>
            <p:ph type="ftr" sz="quarter" idx="3"/>
          </p:nvPr>
        </p:nvSpPr>
        <p:spPr>
          <a:xfrm>
            <a:off x="6094411" y="6571832"/>
            <a:ext cx="5507989" cy="213858"/>
          </a:xfrm>
          <a:prstGeom prst="rect">
            <a:avLst/>
          </a:prstGeom>
        </p:spPr>
        <p:txBody>
          <a:bodyPr vert="horz" lIns="0" tIns="0" rIns="0" bIns="0" rtlCol="0" anchor="b"/>
          <a:lstStyle>
            <a:lvl1pPr algn="r" fontAlgn="auto">
              <a:spcBef>
                <a:spcPts val="0"/>
              </a:spcBef>
              <a:spcAft>
                <a:spcPts val="0"/>
              </a:spcAft>
              <a:defRPr sz="1100" spc="0" dirty="0">
                <a:solidFill>
                  <a:schemeClr val="accent2">
                    <a:lumMod val="75000"/>
                  </a:schemeClr>
                </a:solidFill>
                <a:latin typeface="+mn-lt"/>
                <a:ea typeface="+mn-ea"/>
                <a:cs typeface="+mn-cs"/>
              </a:defRPr>
            </a:lvl1pPr>
          </a:lstStyle>
          <a:p>
            <a:endParaRPr lang="en-US" dirty="0"/>
          </a:p>
        </p:txBody>
      </p:sp>
    </p:spTree>
    <p:extLst>
      <p:ext uri="{BB962C8B-B14F-4D97-AF65-F5344CB8AC3E}">
        <p14:creationId xmlns:p14="http://schemas.microsoft.com/office/powerpoint/2010/main" val="627511309"/>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Sign Callout Slide">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3DD63AB-3F17-DB4D-B97C-9E87FE0F95A2}"/>
              </a:ext>
            </a:extLst>
          </p:cNvPr>
          <p:cNvPicPr>
            <a:picLocks/>
          </p:cNvPicPr>
          <p:nvPr userDrawn="1"/>
        </p:nvPicPr>
        <p:blipFill>
          <a:blip r:embed="rId2" cstate="screen">
            <a:extLst>
              <a:ext uri="{28A0092B-C50C-407E-A947-70E740481C1C}">
                <a14:useLocalDpi xmlns:a14="http://schemas.microsoft.com/office/drawing/2010/main"/>
              </a:ext>
            </a:extLst>
          </a:blip>
          <a:stretch>
            <a:fillRect/>
          </a:stretch>
        </p:blipFill>
        <p:spPr>
          <a:xfrm>
            <a:off x="3912" y="451412"/>
            <a:ext cx="12181000" cy="6406587"/>
          </a:xfrm>
          <a:prstGeom prst="rect">
            <a:avLst/>
          </a:prstGeom>
        </p:spPr>
      </p:pic>
      <p:grpSp>
        <p:nvGrpSpPr>
          <p:cNvPr id="5" name="Group 4">
            <a:extLst>
              <a:ext uri="{FF2B5EF4-FFF2-40B4-BE49-F238E27FC236}">
                <a16:creationId xmlns:a16="http://schemas.microsoft.com/office/drawing/2014/main" id="{BEB7A154-80AF-884B-9103-802962731CCC}"/>
              </a:ext>
            </a:extLst>
          </p:cNvPr>
          <p:cNvGrpSpPr/>
          <p:nvPr userDrawn="1"/>
        </p:nvGrpSpPr>
        <p:grpSpPr>
          <a:xfrm>
            <a:off x="361916" y="1168147"/>
            <a:ext cx="11488254" cy="5174417"/>
            <a:chOff x="361916" y="1483200"/>
            <a:chExt cx="11488254" cy="4859364"/>
          </a:xfrm>
        </p:grpSpPr>
        <p:pic>
          <p:nvPicPr>
            <p:cNvPr id="9" name="Picture 8">
              <a:extLst>
                <a:ext uri="{FF2B5EF4-FFF2-40B4-BE49-F238E27FC236}">
                  <a16:creationId xmlns:a16="http://schemas.microsoft.com/office/drawing/2014/main" id="{C1CC8955-2005-0840-A06C-321CEB97D10F}"/>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61916" y="1483200"/>
              <a:ext cx="11488254" cy="4859364"/>
            </a:xfrm>
            <a:prstGeom prst="rect">
              <a:avLst/>
            </a:prstGeom>
          </p:spPr>
        </p:pic>
        <p:sp>
          <p:nvSpPr>
            <p:cNvPr id="17" name="Rectangle 16">
              <a:extLst>
                <a:ext uri="{FF2B5EF4-FFF2-40B4-BE49-F238E27FC236}">
                  <a16:creationId xmlns:a16="http://schemas.microsoft.com/office/drawing/2014/main" id="{483480C6-C049-D147-A3F2-744296E2C36E}"/>
                </a:ext>
              </a:extLst>
            </p:cNvPr>
            <p:cNvSpPr/>
            <p:nvPr userDrawn="1"/>
          </p:nvSpPr>
          <p:spPr>
            <a:xfrm>
              <a:off x="1060704" y="1728216"/>
              <a:ext cx="10191347" cy="4170616"/>
            </a:xfrm>
            <a:prstGeom prst="rect">
              <a:avLst/>
            </a:prstGeom>
            <a:solidFill>
              <a:schemeClr val="bg1">
                <a:alpha val="52000"/>
              </a:schemeClr>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Salesforce Sans"/>
                <a:cs typeface="Salesforce Sans"/>
              </a:endParaRPr>
            </a:p>
          </p:txBody>
        </p:sp>
      </p:grpSp>
      <p:sp>
        <p:nvSpPr>
          <p:cNvPr id="30" name="Shape 677"/>
          <p:cNvSpPr/>
          <p:nvPr userDrawn="1"/>
        </p:nvSpPr>
        <p:spPr>
          <a:xfrm>
            <a:off x="4743104" y="4674662"/>
            <a:ext cx="1038257" cy="937904"/>
          </a:xfrm>
          <a:custGeom>
            <a:avLst/>
            <a:gdLst/>
            <a:ahLst/>
            <a:cxnLst>
              <a:cxn ang="0">
                <a:pos x="wd2" y="hd2"/>
              </a:cxn>
              <a:cxn ang="5400000">
                <a:pos x="wd2" y="hd2"/>
              </a:cxn>
              <a:cxn ang="10800000">
                <a:pos x="wd2" y="hd2"/>
              </a:cxn>
              <a:cxn ang="16200000">
                <a:pos x="wd2" y="hd2"/>
              </a:cxn>
            </a:cxnLst>
            <a:rect l="0" t="0" r="r" b="b"/>
            <a:pathLst>
              <a:path w="21600" h="21600" extrusionOk="0">
                <a:moveTo>
                  <a:pt x="7678" y="0"/>
                </a:moveTo>
                <a:lnTo>
                  <a:pt x="8249" y="2066"/>
                </a:lnTo>
                <a:lnTo>
                  <a:pt x="6561" y="2642"/>
                </a:lnTo>
                <a:lnTo>
                  <a:pt x="8510" y="6504"/>
                </a:lnTo>
                <a:lnTo>
                  <a:pt x="0" y="21600"/>
                </a:lnTo>
                <a:lnTo>
                  <a:pt x="8751" y="18238"/>
                </a:lnTo>
                <a:lnTo>
                  <a:pt x="14486" y="12617"/>
                </a:lnTo>
                <a:lnTo>
                  <a:pt x="8809" y="8085"/>
                </a:lnTo>
                <a:lnTo>
                  <a:pt x="9037" y="7151"/>
                </a:lnTo>
                <a:lnTo>
                  <a:pt x="13546" y="8109"/>
                </a:lnTo>
                <a:lnTo>
                  <a:pt x="14789" y="7648"/>
                </a:lnTo>
                <a:lnTo>
                  <a:pt x="17160" y="10223"/>
                </a:lnTo>
                <a:lnTo>
                  <a:pt x="21600" y="6125"/>
                </a:lnTo>
                <a:lnTo>
                  <a:pt x="13080" y="3080"/>
                </a:lnTo>
                <a:lnTo>
                  <a:pt x="7678" y="0"/>
                </a:lnTo>
                <a:close/>
              </a:path>
            </a:pathLst>
          </a:custGeom>
          <a:solidFill>
            <a:srgbClr val="FFFFFF">
              <a:alpha val="13000"/>
            </a:srgbClr>
          </a:solidFill>
          <a:ln w="12700">
            <a:miter lim="400000"/>
          </a:ln>
        </p:spPr>
        <p:txBody>
          <a:bodyPr lIns="45711" tIns="45710" rIns="45711" bIns="45710"/>
          <a:lstStyle/>
          <a:p>
            <a:pPr defTabSz="914034">
              <a:defRPr>
                <a:solidFill>
                  <a:srgbClr val="000000"/>
                </a:solidFill>
                <a:latin typeface="Calibri"/>
                <a:ea typeface="Calibri"/>
                <a:cs typeface="Calibri"/>
                <a:sym typeface="Calibri"/>
              </a:defRPr>
            </a:pPr>
            <a:endParaRPr/>
          </a:p>
        </p:txBody>
      </p:sp>
      <p:sp>
        <p:nvSpPr>
          <p:cNvPr id="3" name="Content Placeholder 2"/>
          <p:cNvSpPr>
            <a:spLocks noGrp="1"/>
          </p:cNvSpPr>
          <p:nvPr userDrawn="1">
            <p:ph sz="quarter" idx="11"/>
          </p:nvPr>
        </p:nvSpPr>
        <p:spPr>
          <a:xfrm>
            <a:off x="1332991" y="1662392"/>
            <a:ext cx="9882779" cy="2982487"/>
          </a:xfrm>
        </p:spPr>
        <p:txBody>
          <a:bodyPr/>
          <a:lstStyle>
            <a:lvl1pPr>
              <a:lnSpc>
                <a:spcPct val="100000"/>
              </a:lnSpc>
              <a:spcBef>
                <a:spcPts val="1100"/>
              </a:spcBef>
              <a:spcAft>
                <a:spcPts val="300"/>
              </a:spcAft>
              <a:defRPr>
                <a:solidFill>
                  <a:schemeClr val="accent2">
                    <a:lumMod val="75000"/>
                  </a:schemeClr>
                </a:solidFill>
              </a:defRPr>
            </a:lvl1pPr>
            <a:lvl2pPr>
              <a:lnSpc>
                <a:spcPct val="100000"/>
              </a:lnSpc>
              <a:spcAft>
                <a:spcPts val="600"/>
              </a:spcAft>
              <a:defRPr>
                <a:solidFill>
                  <a:schemeClr val="accent2">
                    <a:lumMod val="75000"/>
                  </a:schemeClr>
                </a:solidFill>
              </a:defRPr>
            </a:lvl2pPr>
            <a:lvl3pPr>
              <a:lnSpc>
                <a:spcPct val="100000"/>
              </a:lnSpc>
              <a:defRPr>
                <a:solidFill>
                  <a:schemeClr val="accent2">
                    <a:lumMod val="75000"/>
                  </a:schemeClr>
                </a:solidFill>
              </a:defRPr>
            </a:lvl3pPr>
            <a:lvl4pPr>
              <a:lnSpc>
                <a:spcPct val="100000"/>
              </a:lnSpc>
              <a:defRPr>
                <a:solidFill>
                  <a:schemeClr val="accent2">
                    <a:lumMod val="75000"/>
                  </a:schemeClr>
                </a:solidFill>
              </a:defRPr>
            </a:lvl4pPr>
            <a:lvl5pPr>
              <a:lnSpc>
                <a:spcPct val="100000"/>
              </a:lnSpc>
              <a:defRPr>
                <a:solidFill>
                  <a:schemeClr val="accent2">
                    <a:lumMod val="7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0" name="pasted-image.pdf" descr="pasted-image.pdf"/>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1030573" y="565459"/>
            <a:ext cx="635734" cy="445095"/>
          </a:xfrm>
          <a:prstGeom prst="rect">
            <a:avLst/>
          </a:prstGeom>
          <a:ln w="12700">
            <a:miter lim="400000"/>
          </a:ln>
        </p:spPr>
      </p:pic>
      <p:sp>
        <p:nvSpPr>
          <p:cNvPr id="14" name="Footer Placeholder 3">
            <a:extLst>
              <a:ext uri="{FF2B5EF4-FFF2-40B4-BE49-F238E27FC236}">
                <a16:creationId xmlns:a16="http://schemas.microsoft.com/office/drawing/2014/main" id="{9474B855-DAEB-C048-B976-5087D434EE27}"/>
              </a:ext>
            </a:extLst>
          </p:cNvPr>
          <p:cNvSpPr>
            <a:spLocks noGrp="1"/>
          </p:cNvSpPr>
          <p:nvPr>
            <p:ph type="ftr" sz="quarter" idx="3"/>
          </p:nvPr>
        </p:nvSpPr>
        <p:spPr>
          <a:xfrm>
            <a:off x="5488405" y="5553456"/>
            <a:ext cx="5507989" cy="213858"/>
          </a:xfrm>
          <a:prstGeom prst="rect">
            <a:avLst/>
          </a:prstGeom>
        </p:spPr>
        <p:txBody>
          <a:bodyPr vert="horz" lIns="0" tIns="0" rIns="0" bIns="0" rtlCol="0" anchor="b"/>
          <a:lstStyle>
            <a:lvl1pPr algn="r" fontAlgn="auto">
              <a:spcBef>
                <a:spcPts val="0"/>
              </a:spcBef>
              <a:spcAft>
                <a:spcPts val="0"/>
              </a:spcAft>
              <a:defRPr sz="1100" spc="0" dirty="0">
                <a:solidFill>
                  <a:schemeClr val="accent2">
                    <a:lumMod val="75000"/>
                  </a:schemeClr>
                </a:solidFill>
                <a:latin typeface="+mn-lt"/>
                <a:ea typeface="+mn-ea"/>
                <a:cs typeface="+mn-cs"/>
              </a:defRPr>
            </a:lvl1pPr>
          </a:lstStyle>
          <a:p>
            <a:endParaRPr lang="en-US" dirty="0"/>
          </a:p>
        </p:txBody>
      </p:sp>
      <p:sp>
        <p:nvSpPr>
          <p:cNvPr id="2" name="Title 1">
            <a:extLst>
              <a:ext uri="{FF2B5EF4-FFF2-40B4-BE49-F238E27FC236}">
                <a16:creationId xmlns:a16="http://schemas.microsoft.com/office/drawing/2014/main" id="{A7770462-CE9A-425A-A5D0-C2977FA5D3AF}"/>
              </a:ext>
            </a:extLst>
          </p:cNvPr>
          <p:cNvSpPr>
            <a:spLocks noGrp="1"/>
          </p:cNvSpPr>
          <p:nvPr>
            <p:ph type="title"/>
          </p:nvPr>
        </p:nvSpPr>
        <p:spPr/>
        <p:txBody>
          <a:bodyPr/>
          <a:lstStyle/>
          <a:p>
            <a:r>
              <a:rPr lang="en-US"/>
              <a:t>Click to edit Master title style</a:t>
            </a:r>
            <a:endParaRPr lang="de-DE" dirty="0"/>
          </a:p>
        </p:txBody>
      </p:sp>
      <p:sp>
        <p:nvSpPr>
          <p:cNvPr id="4" name="Rectangle 3">
            <a:extLst>
              <a:ext uri="{FF2B5EF4-FFF2-40B4-BE49-F238E27FC236}">
                <a16:creationId xmlns:a16="http://schemas.microsoft.com/office/drawing/2014/main" id="{8EF3F076-4E88-394E-B0C4-605B6B7209BD}"/>
              </a:ext>
            </a:extLst>
          </p:cNvPr>
          <p:cNvSpPr/>
          <p:nvPr userDrawn="1"/>
        </p:nvSpPr>
        <p:spPr>
          <a:xfrm>
            <a:off x="2424223" y="6097046"/>
            <a:ext cx="7470488" cy="258598"/>
          </a:xfrm>
          <a:prstGeom prst="rect">
            <a:avLst/>
          </a:prstGeom>
          <a:solidFill>
            <a:schemeClr val="bg2">
              <a:alpha val="47000"/>
            </a:schemeClr>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Salesforce Sans"/>
              <a:cs typeface="Salesforce Sans"/>
            </a:endParaRPr>
          </a:p>
        </p:txBody>
      </p:sp>
      <p:sp>
        <p:nvSpPr>
          <p:cNvPr id="15" name="Rectangle 14">
            <a:extLst>
              <a:ext uri="{FF2B5EF4-FFF2-40B4-BE49-F238E27FC236}">
                <a16:creationId xmlns:a16="http://schemas.microsoft.com/office/drawing/2014/main" id="{6777D621-29AB-804C-A406-B0BCC5E95204}"/>
              </a:ext>
            </a:extLst>
          </p:cNvPr>
          <p:cNvSpPr/>
          <p:nvPr userDrawn="1"/>
        </p:nvSpPr>
        <p:spPr>
          <a:xfrm>
            <a:off x="877688" y="1096392"/>
            <a:ext cx="10656451" cy="183755"/>
          </a:xfrm>
          <a:prstGeom prst="rect">
            <a:avLst/>
          </a:prstGeom>
          <a:solidFill>
            <a:srgbClr val="FFFFFF"/>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Salesforce Sans"/>
              <a:cs typeface="Salesforce Sans"/>
            </a:endParaRPr>
          </a:p>
        </p:txBody>
      </p:sp>
    </p:spTree>
    <p:extLst>
      <p:ext uri="{BB962C8B-B14F-4D97-AF65-F5344CB8AC3E}">
        <p14:creationId xmlns:p14="http://schemas.microsoft.com/office/powerpoint/2010/main" val="916303608"/>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Scene Left - Mountain">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48515"/>
            <a:ext cx="12188816" cy="6809485"/>
          </a:xfrm>
          <a:prstGeom prst="rect">
            <a:avLst/>
          </a:prstGeom>
          <a:solidFill>
            <a:schemeClr val="accent1"/>
          </a:solidFill>
          <a:ln w="25400">
            <a:noFill/>
          </a:ln>
          <a:effectLst/>
          <a:scene3d>
            <a:camera prst="orthographicFront"/>
            <a:lightRig rig="contrasting" dir="t">
              <a:rot lat="0" lon="0" rev="2400000"/>
            </a:lightRig>
          </a:scene3d>
          <a:sp3d prstMaterial="powder">
            <a:bevelB w="0" h="0"/>
          </a:sp3d>
        </p:spPr>
      </p:pic>
      <p:sp>
        <p:nvSpPr>
          <p:cNvPr id="3" name="Content Placeholder 2"/>
          <p:cNvSpPr>
            <a:spLocks noGrp="1"/>
          </p:cNvSpPr>
          <p:nvPr userDrawn="1">
            <p:ph sz="quarter" idx="11"/>
          </p:nvPr>
        </p:nvSpPr>
        <p:spPr>
          <a:xfrm>
            <a:off x="571500" y="1764284"/>
            <a:ext cx="11045952" cy="2289556"/>
          </a:xfrm>
        </p:spPr>
        <p:txBody>
          <a:bodyPr/>
          <a:lstStyle>
            <a:lvl1pPr>
              <a:lnSpc>
                <a:spcPct val="100000"/>
              </a:lnSpc>
              <a:spcBef>
                <a:spcPts val="1100"/>
              </a:spcBef>
              <a:spcAft>
                <a:spcPts val="300"/>
              </a:spcAft>
              <a:defRPr>
                <a:solidFill>
                  <a:schemeClr val="accent2"/>
                </a:solidFill>
              </a:defRPr>
            </a:lvl1pPr>
            <a:lvl2pPr>
              <a:lnSpc>
                <a:spcPct val="100000"/>
              </a:lnSpc>
              <a:spcAft>
                <a:spcPts val="600"/>
              </a:spcAft>
              <a:defRPr>
                <a:solidFill>
                  <a:schemeClr val="bg2"/>
                </a:solidFill>
              </a:defRPr>
            </a:lvl2pPr>
            <a:lvl3pPr>
              <a:lnSpc>
                <a:spcPct val="100000"/>
              </a:lnSpc>
              <a:defRPr>
                <a:solidFill>
                  <a:schemeClr val="bg2"/>
                </a:solidFill>
              </a:defRPr>
            </a:lvl3pPr>
            <a:lvl4pPr>
              <a:lnSpc>
                <a:spcPct val="100000"/>
              </a:lnSpc>
              <a:defRPr>
                <a:solidFill>
                  <a:schemeClr val="bg2"/>
                </a:solidFill>
              </a:defRPr>
            </a:lvl4pPr>
            <a:lvl5pPr>
              <a:lnSpc>
                <a:spcPct val="100000"/>
              </a:lnSpc>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ext Placeholder 3"/>
          <p:cNvSpPr>
            <a:spLocks noGrp="1"/>
          </p:cNvSpPr>
          <p:nvPr userDrawn="1">
            <p:ph type="body" sz="quarter" idx="16"/>
          </p:nvPr>
        </p:nvSpPr>
        <p:spPr>
          <a:xfrm>
            <a:off x="571500" y="1097179"/>
            <a:ext cx="11046984" cy="338554"/>
          </a:xfrm>
          <a:noFill/>
          <a:ln>
            <a:noFill/>
          </a:ln>
        </p:spPr>
        <p:txBody>
          <a:bodyPr vert="horz" wrap="square" lIns="0" tIns="0" rIns="0" bIns="0" numCol="1" rtlCol="0" anchor="t" anchorCtr="0" compatLnSpc="1">
            <a:prstTxWarp prst="textNoShape">
              <a:avLst/>
            </a:prstTxWarp>
            <a:spAutoFit/>
          </a:bodyPr>
          <a:lstStyle>
            <a:lvl1pPr>
              <a:defRPr lang="en-US" sz="2200" b="0" i="0" spc="0">
                <a:solidFill>
                  <a:schemeClr val="bg2"/>
                </a:solidFill>
                <a:latin typeface="Salesforce Sans" panose="020B0505020202020203" pitchFamily="34" charset="77"/>
                <a:ea typeface="Salesforce Sans" panose="020B0505020202020203" pitchFamily="34" charset="77"/>
                <a:cs typeface="Salesforce Sans" panose="020B0505020202020203" pitchFamily="34" charset="77"/>
              </a:defRPr>
            </a:lvl1pPr>
          </a:lstStyle>
          <a:p>
            <a:pPr lvl="0">
              <a:lnSpc>
                <a:spcPct val="100000"/>
              </a:lnSpc>
              <a:spcBef>
                <a:spcPts val="0"/>
              </a:spcBef>
              <a:spcAft>
                <a:spcPts val="0"/>
              </a:spcAft>
            </a:pPr>
            <a:r>
              <a:rPr lang="en-US" dirty="0"/>
              <a:t>Click to edit Master text styles</a:t>
            </a:r>
          </a:p>
        </p:txBody>
      </p:sp>
      <p:pic>
        <p:nvPicPr>
          <p:cNvPr id="10" name="pasted-image.pdf" descr="pasted-image.pd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1030573" y="565459"/>
            <a:ext cx="635734" cy="445095"/>
          </a:xfrm>
          <a:prstGeom prst="rect">
            <a:avLst/>
          </a:prstGeom>
          <a:ln w="12700">
            <a:miter lim="400000"/>
          </a:ln>
        </p:spPr>
      </p:pic>
      <p:pic>
        <p:nvPicPr>
          <p:cNvPr id="11" name="Picture 10">
            <a:extLst>
              <a:ext uri="{FF2B5EF4-FFF2-40B4-BE49-F238E27FC236}">
                <a16:creationId xmlns:a16="http://schemas.microsoft.com/office/drawing/2014/main" id="{6C003A7E-962C-6844-A672-D8D0E15379E3}"/>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rot="120000" flipH="1">
            <a:off x="212879" y="4229190"/>
            <a:ext cx="1555887" cy="1998883"/>
          </a:xfrm>
          <a:prstGeom prst="rect">
            <a:avLst/>
          </a:prstGeom>
        </p:spPr>
      </p:pic>
      <p:sp>
        <p:nvSpPr>
          <p:cNvPr id="12" name="Footer Placeholder 3">
            <a:extLst>
              <a:ext uri="{FF2B5EF4-FFF2-40B4-BE49-F238E27FC236}">
                <a16:creationId xmlns:a16="http://schemas.microsoft.com/office/drawing/2014/main" id="{14E9242F-A3C8-594F-9741-4C8BF7A1F53F}"/>
              </a:ext>
            </a:extLst>
          </p:cNvPr>
          <p:cNvSpPr>
            <a:spLocks noGrp="1"/>
          </p:cNvSpPr>
          <p:nvPr>
            <p:ph type="ftr" sz="quarter" idx="3"/>
          </p:nvPr>
        </p:nvSpPr>
        <p:spPr>
          <a:xfrm>
            <a:off x="6094411" y="6571832"/>
            <a:ext cx="5507989" cy="213858"/>
          </a:xfrm>
          <a:prstGeom prst="rect">
            <a:avLst/>
          </a:prstGeom>
        </p:spPr>
        <p:txBody>
          <a:bodyPr vert="horz" lIns="0" tIns="0" rIns="0" bIns="0" rtlCol="0" anchor="b"/>
          <a:lstStyle>
            <a:lvl1pPr>
              <a:defRPr lang="en-US" sz="1100" kern="1200" spc="0">
                <a:solidFill>
                  <a:schemeClr val="accent2"/>
                </a:solidFill>
                <a:latin typeface="+mn-lt"/>
                <a:ea typeface="+mn-ea"/>
                <a:cs typeface="+mn-cs"/>
              </a:defRPr>
            </a:lvl1pPr>
          </a:lstStyle>
          <a:p>
            <a:endParaRPr lang="en-US" dirty="0"/>
          </a:p>
        </p:txBody>
      </p:sp>
      <p:sp>
        <p:nvSpPr>
          <p:cNvPr id="2" name="Title 1">
            <a:extLst>
              <a:ext uri="{FF2B5EF4-FFF2-40B4-BE49-F238E27FC236}">
                <a16:creationId xmlns:a16="http://schemas.microsoft.com/office/drawing/2014/main" id="{3B19EEAD-4183-4B19-ADDF-0608F66DF816}"/>
              </a:ext>
            </a:extLst>
          </p:cNvPr>
          <p:cNvSpPr>
            <a:spLocks noGrp="1"/>
          </p:cNvSpPr>
          <p:nvPr>
            <p:ph type="title"/>
          </p:nvPr>
        </p:nvSpPr>
        <p:spPr/>
        <p:txBody>
          <a:bodyPr/>
          <a:lstStyle/>
          <a:p>
            <a:r>
              <a:rPr lang="en-US"/>
              <a:t>Click to edit Master title style</a:t>
            </a:r>
            <a:endParaRPr lang="de-DE"/>
          </a:p>
        </p:txBody>
      </p:sp>
    </p:spTree>
    <p:extLst>
      <p:ext uri="{BB962C8B-B14F-4D97-AF65-F5344CB8AC3E}">
        <p14:creationId xmlns:p14="http://schemas.microsoft.com/office/powerpoint/2010/main" val="4014463935"/>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Scene Right - Lookout">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528BCE5C-4560-1A4B-A4E2-AE71D2634AD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1787"/>
            <a:ext cx="12188823" cy="6856212"/>
          </a:xfrm>
          <a:prstGeom prst="rect">
            <a:avLst/>
          </a:prstGeom>
        </p:spPr>
      </p:pic>
      <p:pic>
        <p:nvPicPr>
          <p:cNvPr id="11" name="Picture 10">
            <a:extLst>
              <a:ext uri="{FF2B5EF4-FFF2-40B4-BE49-F238E27FC236}">
                <a16:creationId xmlns:a16="http://schemas.microsoft.com/office/drawing/2014/main" id="{EBF2F642-406A-C247-9A38-0678B433457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067290" y="1791"/>
            <a:ext cx="9121525" cy="6856209"/>
          </a:xfrm>
          <a:prstGeom prst="rect">
            <a:avLst/>
          </a:prstGeom>
        </p:spPr>
      </p:pic>
      <p:pic>
        <p:nvPicPr>
          <p:cNvPr id="15" name="Picture 14"/>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4" y="0"/>
            <a:ext cx="12188816" cy="1764283"/>
          </a:xfrm>
          <a:prstGeom prst="rect">
            <a:avLst/>
          </a:prstGeom>
        </p:spPr>
      </p:pic>
      <p:sp>
        <p:nvSpPr>
          <p:cNvPr id="3" name="Content Placeholder 2"/>
          <p:cNvSpPr>
            <a:spLocks noGrp="1"/>
          </p:cNvSpPr>
          <p:nvPr userDrawn="1">
            <p:ph sz="quarter" idx="11"/>
          </p:nvPr>
        </p:nvSpPr>
        <p:spPr>
          <a:xfrm>
            <a:off x="571500" y="1764284"/>
            <a:ext cx="11045952" cy="3405124"/>
          </a:xfrm>
        </p:spPr>
        <p:txBody>
          <a:bodyPr/>
          <a:lstStyle>
            <a:lvl1pPr>
              <a:lnSpc>
                <a:spcPct val="100000"/>
              </a:lnSpc>
              <a:spcBef>
                <a:spcPts val="1100"/>
              </a:spcBef>
              <a:spcAft>
                <a:spcPts val="300"/>
              </a:spcAft>
              <a:defRPr>
                <a:solidFill>
                  <a:schemeClr val="accent2"/>
                </a:solidFill>
              </a:defRPr>
            </a:lvl1pPr>
            <a:lvl2pPr>
              <a:lnSpc>
                <a:spcPct val="100000"/>
              </a:lnSpc>
              <a:spcAft>
                <a:spcPts val="600"/>
              </a:spcAft>
              <a:defRPr>
                <a:solidFill>
                  <a:schemeClr val="bg2"/>
                </a:solidFill>
              </a:defRPr>
            </a:lvl2pPr>
            <a:lvl3pPr>
              <a:lnSpc>
                <a:spcPct val="100000"/>
              </a:lnSpc>
              <a:defRPr>
                <a:solidFill>
                  <a:schemeClr val="bg2"/>
                </a:solidFill>
              </a:defRPr>
            </a:lvl3pPr>
            <a:lvl4pPr>
              <a:lnSpc>
                <a:spcPct val="100000"/>
              </a:lnSpc>
              <a:defRPr>
                <a:solidFill>
                  <a:schemeClr val="bg2"/>
                </a:solidFill>
              </a:defRPr>
            </a:lvl4pPr>
            <a:lvl5pPr>
              <a:lnSpc>
                <a:spcPct val="100000"/>
              </a:lnSpc>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ext Placeholder 3"/>
          <p:cNvSpPr>
            <a:spLocks noGrp="1"/>
          </p:cNvSpPr>
          <p:nvPr userDrawn="1">
            <p:ph type="body" sz="quarter" idx="16"/>
          </p:nvPr>
        </p:nvSpPr>
        <p:spPr>
          <a:xfrm>
            <a:off x="571500" y="1097179"/>
            <a:ext cx="11046984" cy="338554"/>
          </a:xfrm>
          <a:noFill/>
          <a:ln>
            <a:noFill/>
          </a:ln>
        </p:spPr>
        <p:txBody>
          <a:bodyPr vert="horz" wrap="square" lIns="0" tIns="0" rIns="0" bIns="0" numCol="1" rtlCol="0" anchor="t" anchorCtr="0" compatLnSpc="1">
            <a:prstTxWarp prst="textNoShape">
              <a:avLst/>
            </a:prstTxWarp>
            <a:spAutoFit/>
          </a:bodyPr>
          <a:lstStyle>
            <a:lvl1pPr>
              <a:defRPr lang="en-US" sz="2200" b="0" i="0" spc="0">
                <a:solidFill>
                  <a:schemeClr val="bg2"/>
                </a:solidFill>
                <a:latin typeface="Salesforce Sans" panose="020B0505020202020203" pitchFamily="34" charset="77"/>
                <a:ea typeface="Salesforce Sans" panose="020B0505020202020203" pitchFamily="34" charset="77"/>
                <a:cs typeface="Salesforce Sans" panose="020B0505020202020203" pitchFamily="34" charset="77"/>
              </a:defRPr>
            </a:lvl1pPr>
          </a:lstStyle>
          <a:p>
            <a:pPr lvl="0">
              <a:lnSpc>
                <a:spcPct val="100000"/>
              </a:lnSpc>
              <a:spcBef>
                <a:spcPts val="0"/>
              </a:spcBef>
              <a:spcAft>
                <a:spcPts val="0"/>
              </a:spcAft>
            </a:pPr>
            <a:r>
              <a:rPr lang="en-US" dirty="0"/>
              <a:t>Click to edit Master text styles</a:t>
            </a:r>
          </a:p>
        </p:txBody>
      </p:sp>
      <p:sp>
        <p:nvSpPr>
          <p:cNvPr id="19" name="Title 2"/>
          <p:cNvSpPr>
            <a:spLocks noGrp="1"/>
          </p:cNvSpPr>
          <p:nvPr userDrawn="1">
            <p:ph type="title"/>
          </p:nvPr>
        </p:nvSpPr>
        <p:spPr>
          <a:xfrm>
            <a:off x="571500" y="63503"/>
            <a:ext cx="11045952" cy="990119"/>
          </a:xfrm>
        </p:spPr>
        <p:txBody>
          <a:bodyPr/>
          <a:lstStyle>
            <a:lvl1pPr>
              <a:lnSpc>
                <a:spcPct val="95000"/>
              </a:lnSpc>
              <a:defRPr spc="0"/>
            </a:lvl1pPr>
          </a:lstStyle>
          <a:p>
            <a:r>
              <a:rPr lang="en-US" dirty="0"/>
              <a:t>Click to edit Master title style</a:t>
            </a:r>
          </a:p>
        </p:txBody>
      </p:sp>
      <p:pic>
        <p:nvPicPr>
          <p:cNvPr id="10" name="pasted-image.pdf" descr="pasted-image.pdf"/>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11030573" y="565459"/>
            <a:ext cx="635734" cy="445095"/>
          </a:xfrm>
          <a:prstGeom prst="rect">
            <a:avLst/>
          </a:prstGeom>
          <a:ln w="12700">
            <a:miter lim="400000"/>
          </a:ln>
        </p:spPr>
      </p:pic>
      <p:sp>
        <p:nvSpPr>
          <p:cNvPr id="14" name="Footer Placeholder 3">
            <a:extLst>
              <a:ext uri="{FF2B5EF4-FFF2-40B4-BE49-F238E27FC236}">
                <a16:creationId xmlns:a16="http://schemas.microsoft.com/office/drawing/2014/main" id="{879E3402-35C6-BA43-AC93-8513433EE46E}"/>
              </a:ext>
            </a:extLst>
          </p:cNvPr>
          <p:cNvSpPr>
            <a:spLocks noGrp="1"/>
          </p:cNvSpPr>
          <p:nvPr>
            <p:ph type="ftr" sz="quarter" idx="3"/>
          </p:nvPr>
        </p:nvSpPr>
        <p:spPr>
          <a:xfrm>
            <a:off x="7419372" y="6583407"/>
            <a:ext cx="4183028" cy="199358"/>
          </a:xfrm>
          <a:prstGeom prst="rect">
            <a:avLst/>
          </a:prstGeom>
        </p:spPr>
        <p:txBody>
          <a:bodyPr vert="horz" lIns="0" tIns="0" rIns="0" bIns="0" rtlCol="0" anchor="b"/>
          <a:lstStyle>
            <a:lvl1pPr algn="r" fontAlgn="auto">
              <a:spcBef>
                <a:spcPts val="0"/>
              </a:spcBef>
              <a:spcAft>
                <a:spcPts val="0"/>
              </a:spcAft>
              <a:defRPr sz="1100" spc="0" dirty="0">
                <a:solidFill>
                  <a:schemeClr val="bg1"/>
                </a:solidFill>
                <a:latin typeface="+mn-lt"/>
                <a:ea typeface="+mn-ea"/>
                <a:cs typeface="+mn-cs"/>
              </a:defRPr>
            </a:lvl1pPr>
          </a:lstStyle>
          <a:p>
            <a:endParaRPr lang="en-US" dirty="0"/>
          </a:p>
        </p:txBody>
      </p:sp>
    </p:spTree>
    <p:extLst>
      <p:ext uri="{BB962C8B-B14F-4D97-AF65-F5344CB8AC3E}">
        <p14:creationId xmlns:p14="http://schemas.microsoft.com/office/powerpoint/2010/main" val="845775566"/>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Scene Left - View">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12CCBFF-1155-8C4A-A052-41C692CAD64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1786"/>
            <a:ext cx="12188824" cy="6856214"/>
          </a:xfrm>
          <a:prstGeom prst="rect">
            <a:avLst/>
          </a:prstGeom>
        </p:spPr>
      </p:pic>
      <p:pic>
        <p:nvPicPr>
          <p:cNvPr id="15" name="Picture 14"/>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 y="0"/>
            <a:ext cx="12188816" cy="1764283"/>
          </a:xfrm>
          <a:prstGeom prst="rect">
            <a:avLst/>
          </a:prstGeom>
        </p:spPr>
      </p:pic>
      <p:sp>
        <p:nvSpPr>
          <p:cNvPr id="3" name="Content Placeholder 2"/>
          <p:cNvSpPr>
            <a:spLocks noGrp="1"/>
          </p:cNvSpPr>
          <p:nvPr userDrawn="1">
            <p:ph sz="quarter" idx="11"/>
          </p:nvPr>
        </p:nvSpPr>
        <p:spPr>
          <a:xfrm>
            <a:off x="571500" y="1764284"/>
            <a:ext cx="11045952" cy="3405124"/>
          </a:xfrm>
        </p:spPr>
        <p:txBody>
          <a:bodyPr/>
          <a:lstStyle>
            <a:lvl1pPr>
              <a:lnSpc>
                <a:spcPct val="100000"/>
              </a:lnSpc>
              <a:spcBef>
                <a:spcPts val="1100"/>
              </a:spcBef>
              <a:spcAft>
                <a:spcPts val="300"/>
              </a:spcAft>
              <a:defRPr>
                <a:solidFill>
                  <a:schemeClr val="accent2"/>
                </a:solidFill>
              </a:defRPr>
            </a:lvl1pPr>
            <a:lvl2pPr>
              <a:lnSpc>
                <a:spcPct val="100000"/>
              </a:lnSpc>
              <a:spcAft>
                <a:spcPts val="600"/>
              </a:spcAft>
              <a:defRPr>
                <a:solidFill>
                  <a:schemeClr val="bg2"/>
                </a:solidFill>
              </a:defRPr>
            </a:lvl2pPr>
            <a:lvl3pPr>
              <a:lnSpc>
                <a:spcPct val="100000"/>
              </a:lnSpc>
              <a:defRPr>
                <a:solidFill>
                  <a:schemeClr val="bg2"/>
                </a:solidFill>
              </a:defRPr>
            </a:lvl3pPr>
            <a:lvl4pPr>
              <a:lnSpc>
                <a:spcPct val="100000"/>
              </a:lnSpc>
              <a:defRPr>
                <a:solidFill>
                  <a:schemeClr val="bg2"/>
                </a:solidFill>
              </a:defRPr>
            </a:lvl4pPr>
            <a:lvl5pPr>
              <a:lnSpc>
                <a:spcPct val="100000"/>
              </a:lnSpc>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ext Placeholder 3"/>
          <p:cNvSpPr>
            <a:spLocks noGrp="1"/>
          </p:cNvSpPr>
          <p:nvPr userDrawn="1">
            <p:ph type="body" sz="quarter" idx="16"/>
          </p:nvPr>
        </p:nvSpPr>
        <p:spPr>
          <a:xfrm>
            <a:off x="571500" y="1097179"/>
            <a:ext cx="11046984" cy="338554"/>
          </a:xfrm>
          <a:noFill/>
          <a:ln>
            <a:noFill/>
          </a:ln>
        </p:spPr>
        <p:txBody>
          <a:bodyPr vert="horz" wrap="square" lIns="0" tIns="0" rIns="0" bIns="0" numCol="1" rtlCol="0" anchor="t" anchorCtr="0" compatLnSpc="1">
            <a:prstTxWarp prst="textNoShape">
              <a:avLst/>
            </a:prstTxWarp>
            <a:spAutoFit/>
          </a:bodyPr>
          <a:lstStyle>
            <a:lvl1pPr>
              <a:defRPr lang="en-US" sz="2200" b="0" i="0" spc="0">
                <a:solidFill>
                  <a:schemeClr val="bg2"/>
                </a:solidFill>
                <a:latin typeface="Salesforce Sans" panose="020B0505020202020203" pitchFamily="34" charset="77"/>
                <a:ea typeface="Salesforce Sans" panose="020B0505020202020203" pitchFamily="34" charset="77"/>
                <a:cs typeface="Salesforce Sans" panose="020B0505020202020203" pitchFamily="34" charset="77"/>
              </a:defRPr>
            </a:lvl1pPr>
          </a:lstStyle>
          <a:p>
            <a:pPr lvl="0">
              <a:lnSpc>
                <a:spcPct val="100000"/>
              </a:lnSpc>
              <a:spcBef>
                <a:spcPts val="0"/>
              </a:spcBef>
              <a:spcAft>
                <a:spcPts val="0"/>
              </a:spcAft>
            </a:pPr>
            <a:r>
              <a:rPr lang="en-US" dirty="0"/>
              <a:t>Click to edit Master text styles</a:t>
            </a:r>
          </a:p>
        </p:txBody>
      </p:sp>
      <p:sp>
        <p:nvSpPr>
          <p:cNvPr id="19" name="Title 2"/>
          <p:cNvSpPr>
            <a:spLocks noGrp="1"/>
          </p:cNvSpPr>
          <p:nvPr userDrawn="1">
            <p:ph type="title"/>
          </p:nvPr>
        </p:nvSpPr>
        <p:spPr>
          <a:xfrm>
            <a:off x="571500" y="63503"/>
            <a:ext cx="11045952" cy="990119"/>
          </a:xfrm>
        </p:spPr>
        <p:txBody>
          <a:bodyPr/>
          <a:lstStyle>
            <a:lvl1pPr>
              <a:lnSpc>
                <a:spcPct val="95000"/>
              </a:lnSpc>
              <a:defRPr spc="0"/>
            </a:lvl1pPr>
          </a:lstStyle>
          <a:p>
            <a:r>
              <a:rPr lang="en-US" dirty="0"/>
              <a:t>Click to edit Master title style</a:t>
            </a:r>
          </a:p>
        </p:txBody>
      </p:sp>
      <p:pic>
        <p:nvPicPr>
          <p:cNvPr id="10" name="pasted-image.pdf" descr="pasted-image.pdf"/>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1030573" y="565459"/>
            <a:ext cx="635734" cy="445095"/>
          </a:xfrm>
          <a:prstGeom prst="rect">
            <a:avLst/>
          </a:prstGeom>
          <a:ln w="12700">
            <a:miter lim="400000"/>
          </a:ln>
        </p:spPr>
      </p:pic>
      <p:pic>
        <p:nvPicPr>
          <p:cNvPr id="4" name="Picture 3">
            <a:extLst>
              <a:ext uri="{FF2B5EF4-FFF2-40B4-BE49-F238E27FC236}">
                <a16:creationId xmlns:a16="http://schemas.microsoft.com/office/drawing/2014/main" id="{D0F1D93B-F8F0-ED45-B267-2C40C9355B5B}"/>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flipH="1">
            <a:off x="777885" y="5277052"/>
            <a:ext cx="2957937" cy="1602216"/>
          </a:xfrm>
          <a:prstGeom prst="rect">
            <a:avLst/>
          </a:prstGeom>
        </p:spPr>
      </p:pic>
      <p:sp>
        <p:nvSpPr>
          <p:cNvPr id="14" name="Footer Placeholder 3">
            <a:extLst>
              <a:ext uri="{FF2B5EF4-FFF2-40B4-BE49-F238E27FC236}">
                <a16:creationId xmlns:a16="http://schemas.microsoft.com/office/drawing/2014/main" id="{4429208C-C1B0-8042-8CE0-389F81A543B0}"/>
              </a:ext>
            </a:extLst>
          </p:cNvPr>
          <p:cNvSpPr>
            <a:spLocks noGrp="1"/>
          </p:cNvSpPr>
          <p:nvPr>
            <p:ph type="ftr" sz="quarter" idx="3"/>
          </p:nvPr>
        </p:nvSpPr>
        <p:spPr>
          <a:xfrm>
            <a:off x="6094411" y="6571832"/>
            <a:ext cx="5507989" cy="213858"/>
          </a:xfrm>
          <a:prstGeom prst="rect">
            <a:avLst/>
          </a:prstGeom>
        </p:spPr>
        <p:txBody>
          <a:bodyPr vert="horz" lIns="0" tIns="0" rIns="0" bIns="0" rtlCol="0" anchor="b"/>
          <a:lstStyle>
            <a:lvl1pPr>
              <a:defRPr lang="en-US" sz="1100" kern="1200" spc="0">
                <a:solidFill>
                  <a:schemeClr val="accent2"/>
                </a:solidFill>
                <a:latin typeface="+mn-lt"/>
                <a:ea typeface="+mn-ea"/>
                <a:cs typeface="+mn-cs"/>
              </a:defRPr>
            </a:lvl1pPr>
          </a:lstStyle>
          <a:p>
            <a:endParaRPr lang="en-US" dirty="0"/>
          </a:p>
        </p:txBody>
      </p:sp>
    </p:spTree>
    <p:extLst>
      <p:ext uri="{BB962C8B-B14F-4D97-AF65-F5344CB8AC3E}">
        <p14:creationId xmlns:p14="http://schemas.microsoft.com/office/powerpoint/2010/main" val="1481942771"/>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Scene Right - Mountain Peak">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22AAAE4-6338-3E4D-BABC-CCC27CF68BF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1788"/>
            <a:ext cx="12188823" cy="6856212"/>
          </a:xfrm>
          <a:prstGeom prst="rect">
            <a:avLst/>
          </a:prstGeom>
        </p:spPr>
      </p:pic>
      <p:pic>
        <p:nvPicPr>
          <p:cNvPr id="10" name="Picture 9">
            <a:extLst>
              <a:ext uri="{FF2B5EF4-FFF2-40B4-BE49-F238E27FC236}">
                <a16:creationId xmlns:a16="http://schemas.microsoft.com/office/drawing/2014/main" id="{D9644855-744A-ED4D-91F5-7F53B6D09479}"/>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0" y="1787"/>
            <a:ext cx="12188823" cy="6856212"/>
          </a:xfrm>
          <a:prstGeom prst="rect">
            <a:avLst/>
          </a:prstGeom>
        </p:spPr>
      </p:pic>
      <p:pic>
        <p:nvPicPr>
          <p:cNvPr id="16" name="Picture 15">
            <a:extLst>
              <a:ext uri="{FF2B5EF4-FFF2-40B4-BE49-F238E27FC236}">
                <a16:creationId xmlns:a16="http://schemas.microsoft.com/office/drawing/2014/main" id="{44AECEEB-3C1D-8941-899B-48749067A264}"/>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0" y="1788"/>
            <a:ext cx="12188823" cy="6856212"/>
          </a:xfrm>
          <a:prstGeom prst="rect">
            <a:avLst/>
          </a:prstGeom>
        </p:spPr>
      </p:pic>
      <p:sp>
        <p:nvSpPr>
          <p:cNvPr id="3" name="Content Placeholder 2"/>
          <p:cNvSpPr>
            <a:spLocks noGrp="1"/>
          </p:cNvSpPr>
          <p:nvPr userDrawn="1">
            <p:ph sz="quarter" idx="11"/>
          </p:nvPr>
        </p:nvSpPr>
        <p:spPr>
          <a:xfrm>
            <a:off x="571500" y="1764286"/>
            <a:ext cx="11045952" cy="3697729"/>
          </a:xfrm>
        </p:spPr>
        <p:txBody>
          <a:bodyPr/>
          <a:lstStyle>
            <a:lvl1pPr>
              <a:lnSpc>
                <a:spcPct val="100000"/>
              </a:lnSpc>
              <a:spcBef>
                <a:spcPts val="1100"/>
              </a:spcBef>
              <a:spcAft>
                <a:spcPts val="300"/>
              </a:spcAft>
              <a:defRPr>
                <a:solidFill>
                  <a:schemeClr val="accent2"/>
                </a:solidFill>
              </a:defRPr>
            </a:lvl1pPr>
            <a:lvl2pPr>
              <a:lnSpc>
                <a:spcPct val="100000"/>
              </a:lnSpc>
              <a:spcAft>
                <a:spcPts val="600"/>
              </a:spcAft>
              <a:defRPr>
                <a:solidFill>
                  <a:schemeClr val="bg2"/>
                </a:solidFill>
              </a:defRPr>
            </a:lvl2pPr>
            <a:lvl3pPr>
              <a:lnSpc>
                <a:spcPct val="100000"/>
              </a:lnSpc>
              <a:defRPr>
                <a:solidFill>
                  <a:schemeClr val="bg2"/>
                </a:solidFill>
              </a:defRPr>
            </a:lvl3pPr>
            <a:lvl4pPr>
              <a:lnSpc>
                <a:spcPct val="100000"/>
              </a:lnSpc>
              <a:defRPr>
                <a:solidFill>
                  <a:schemeClr val="bg2"/>
                </a:solidFill>
              </a:defRPr>
            </a:lvl4pPr>
            <a:lvl5pPr>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3" name="Text Placeholder 3"/>
          <p:cNvSpPr>
            <a:spLocks noGrp="1"/>
          </p:cNvSpPr>
          <p:nvPr userDrawn="1">
            <p:ph type="body" sz="quarter" idx="16"/>
          </p:nvPr>
        </p:nvSpPr>
        <p:spPr>
          <a:xfrm>
            <a:off x="571500" y="1097179"/>
            <a:ext cx="11045952" cy="338554"/>
          </a:xfrm>
          <a:noFill/>
          <a:ln>
            <a:noFill/>
          </a:ln>
        </p:spPr>
        <p:txBody>
          <a:bodyPr vert="horz" wrap="square" lIns="0" tIns="0" rIns="0" bIns="0" numCol="1" rtlCol="0" anchor="t" anchorCtr="0" compatLnSpc="1">
            <a:prstTxWarp prst="textNoShape">
              <a:avLst/>
            </a:prstTxWarp>
            <a:spAutoFit/>
          </a:bodyPr>
          <a:lstStyle>
            <a:lvl1pPr>
              <a:defRPr lang="en-US" sz="2200" b="0" i="0" spc="0">
                <a:solidFill>
                  <a:schemeClr val="bg2"/>
                </a:solidFill>
                <a:latin typeface="Salesforce Sans" panose="020B0505020202020203" pitchFamily="34" charset="77"/>
                <a:ea typeface="Salesforce Sans" panose="020B0505020202020203" pitchFamily="34" charset="77"/>
                <a:cs typeface="Salesforce Sans" panose="020B0505020202020203" pitchFamily="34" charset="77"/>
              </a:defRPr>
            </a:lvl1pPr>
          </a:lstStyle>
          <a:p>
            <a:pPr lvl="0">
              <a:lnSpc>
                <a:spcPct val="100000"/>
              </a:lnSpc>
              <a:spcBef>
                <a:spcPts val="0"/>
              </a:spcBef>
              <a:spcAft>
                <a:spcPts val="0"/>
              </a:spcAft>
            </a:pPr>
            <a:r>
              <a:rPr lang="en-US"/>
              <a:t>Click to edit Master text styles</a:t>
            </a:r>
          </a:p>
        </p:txBody>
      </p:sp>
      <p:pic>
        <p:nvPicPr>
          <p:cNvPr id="12" name="pasted-image.pdf" descr="pasted-image.pdf"/>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11030573" y="565459"/>
            <a:ext cx="635734" cy="445095"/>
          </a:xfrm>
          <a:prstGeom prst="rect">
            <a:avLst/>
          </a:prstGeom>
          <a:ln w="12700">
            <a:miter lim="400000"/>
          </a:ln>
        </p:spPr>
      </p:pic>
      <p:sp>
        <p:nvSpPr>
          <p:cNvPr id="14" name="Footer Placeholder 3">
            <a:extLst>
              <a:ext uri="{FF2B5EF4-FFF2-40B4-BE49-F238E27FC236}">
                <a16:creationId xmlns:a16="http://schemas.microsoft.com/office/drawing/2014/main" id="{44D92A31-BEFC-6E4E-954B-10B3B2F8FF19}"/>
              </a:ext>
            </a:extLst>
          </p:cNvPr>
          <p:cNvSpPr>
            <a:spLocks noGrp="1"/>
          </p:cNvSpPr>
          <p:nvPr>
            <p:ph type="ftr" sz="quarter" idx="3"/>
          </p:nvPr>
        </p:nvSpPr>
        <p:spPr>
          <a:xfrm>
            <a:off x="3822994" y="6571832"/>
            <a:ext cx="5507989" cy="213858"/>
          </a:xfrm>
          <a:prstGeom prst="rect">
            <a:avLst/>
          </a:prstGeom>
        </p:spPr>
        <p:txBody>
          <a:bodyPr vert="horz" lIns="0" tIns="0" rIns="0" bIns="0" rtlCol="0" anchor="b"/>
          <a:lstStyle>
            <a:lvl1pPr>
              <a:defRPr lang="en-US" sz="1100" kern="1200" spc="0" dirty="0">
                <a:solidFill>
                  <a:schemeClr val="accent2"/>
                </a:solidFill>
                <a:latin typeface="+mn-lt"/>
                <a:ea typeface="+mn-ea"/>
                <a:cs typeface="+mn-cs"/>
              </a:defRPr>
            </a:lvl1pPr>
          </a:lstStyle>
          <a:p>
            <a:endParaRPr lang="en-US" dirty="0"/>
          </a:p>
        </p:txBody>
      </p:sp>
      <p:sp>
        <p:nvSpPr>
          <p:cNvPr id="2" name="Title 1">
            <a:extLst>
              <a:ext uri="{FF2B5EF4-FFF2-40B4-BE49-F238E27FC236}">
                <a16:creationId xmlns:a16="http://schemas.microsoft.com/office/drawing/2014/main" id="{493951DF-A915-4EC3-BCE3-AB57E8C45575}"/>
              </a:ext>
            </a:extLst>
          </p:cNvPr>
          <p:cNvSpPr>
            <a:spLocks noGrp="1"/>
          </p:cNvSpPr>
          <p:nvPr>
            <p:ph type="title"/>
          </p:nvPr>
        </p:nvSpPr>
        <p:spPr/>
        <p:txBody>
          <a:bodyPr/>
          <a:lstStyle/>
          <a:p>
            <a:r>
              <a:rPr lang="en-US"/>
              <a:t>Click to edit Master title style</a:t>
            </a:r>
            <a:endParaRPr lang="de-DE"/>
          </a:p>
        </p:txBody>
      </p:sp>
    </p:spTree>
    <p:extLst>
      <p:ext uri="{BB962C8B-B14F-4D97-AF65-F5344CB8AC3E}">
        <p14:creationId xmlns:p14="http://schemas.microsoft.com/office/powerpoint/2010/main" val="400560438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theme" Target="../theme/theme1.xml"/><Relationship Id="rId47" Type="http://schemas.openxmlformats.org/officeDocument/2006/relationships/image" Target="../media/image4.pn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image" Target="../media/image2.jpe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hyperlink" Target="https://www.flickr.com/photos/thesaleswhisperer/15068114829/" TargetMode="Externa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image" Target="../media/image1.jpg"/><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image" Target="../media/image3.jpg"/><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54.xml"/><Relationship Id="rId18" Type="http://schemas.openxmlformats.org/officeDocument/2006/relationships/slideLayout" Target="../slideLayouts/slideLayout59.xml"/><Relationship Id="rId26" Type="http://schemas.openxmlformats.org/officeDocument/2006/relationships/slideLayout" Target="../slideLayouts/slideLayout67.xml"/><Relationship Id="rId39" Type="http://schemas.openxmlformats.org/officeDocument/2006/relationships/slideLayout" Target="../slideLayouts/slideLayout80.xml"/><Relationship Id="rId21" Type="http://schemas.openxmlformats.org/officeDocument/2006/relationships/slideLayout" Target="../slideLayouts/slideLayout62.xml"/><Relationship Id="rId34" Type="http://schemas.openxmlformats.org/officeDocument/2006/relationships/slideLayout" Target="../slideLayouts/slideLayout75.xml"/><Relationship Id="rId42" Type="http://schemas.openxmlformats.org/officeDocument/2006/relationships/theme" Target="../theme/theme2.xml"/><Relationship Id="rId47" Type="http://schemas.openxmlformats.org/officeDocument/2006/relationships/image" Target="../media/image4.png"/><Relationship Id="rId7" Type="http://schemas.openxmlformats.org/officeDocument/2006/relationships/slideLayout" Target="../slideLayouts/slideLayout48.xml"/><Relationship Id="rId2" Type="http://schemas.openxmlformats.org/officeDocument/2006/relationships/slideLayout" Target="../slideLayouts/slideLayout43.xml"/><Relationship Id="rId16" Type="http://schemas.openxmlformats.org/officeDocument/2006/relationships/slideLayout" Target="../slideLayouts/slideLayout57.xml"/><Relationship Id="rId29" Type="http://schemas.openxmlformats.org/officeDocument/2006/relationships/slideLayout" Target="../slideLayouts/slideLayout70.xml"/><Relationship Id="rId1" Type="http://schemas.openxmlformats.org/officeDocument/2006/relationships/slideLayout" Target="../slideLayouts/slideLayout42.xml"/><Relationship Id="rId6" Type="http://schemas.openxmlformats.org/officeDocument/2006/relationships/slideLayout" Target="../slideLayouts/slideLayout47.xml"/><Relationship Id="rId11" Type="http://schemas.openxmlformats.org/officeDocument/2006/relationships/slideLayout" Target="../slideLayouts/slideLayout52.xml"/><Relationship Id="rId24" Type="http://schemas.openxmlformats.org/officeDocument/2006/relationships/slideLayout" Target="../slideLayouts/slideLayout65.xml"/><Relationship Id="rId32" Type="http://schemas.openxmlformats.org/officeDocument/2006/relationships/slideLayout" Target="../slideLayouts/slideLayout73.xml"/><Relationship Id="rId37" Type="http://schemas.openxmlformats.org/officeDocument/2006/relationships/slideLayout" Target="../slideLayouts/slideLayout78.xml"/><Relationship Id="rId40" Type="http://schemas.openxmlformats.org/officeDocument/2006/relationships/slideLayout" Target="../slideLayouts/slideLayout81.xml"/><Relationship Id="rId45" Type="http://schemas.openxmlformats.org/officeDocument/2006/relationships/image" Target="../media/image2.jpeg"/><Relationship Id="rId5" Type="http://schemas.openxmlformats.org/officeDocument/2006/relationships/slideLayout" Target="../slideLayouts/slideLayout46.xml"/><Relationship Id="rId15" Type="http://schemas.openxmlformats.org/officeDocument/2006/relationships/slideLayout" Target="../slideLayouts/slideLayout56.xml"/><Relationship Id="rId23" Type="http://schemas.openxmlformats.org/officeDocument/2006/relationships/slideLayout" Target="../slideLayouts/slideLayout64.xml"/><Relationship Id="rId28" Type="http://schemas.openxmlformats.org/officeDocument/2006/relationships/slideLayout" Target="../slideLayouts/slideLayout69.xml"/><Relationship Id="rId36" Type="http://schemas.openxmlformats.org/officeDocument/2006/relationships/slideLayout" Target="../slideLayouts/slideLayout77.xml"/><Relationship Id="rId10" Type="http://schemas.openxmlformats.org/officeDocument/2006/relationships/slideLayout" Target="../slideLayouts/slideLayout51.xml"/><Relationship Id="rId19" Type="http://schemas.openxmlformats.org/officeDocument/2006/relationships/slideLayout" Target="../slideLayouts/slideLayout60.xml"/><Relationship Id="rId31" Type="http://schemas.openxmlformats.org/officeDocument/2006/relationships/slideLayout" Target="../slideLayouts/slideLayout72.xml"/><Relationship Id="rId44" Type="http://schemas.openxmlformats.org/officeDocument/2006/relationships/hyperlink" Target="https://www.flickr.com/photos/thesaleswhisperer/15068114829/" TargetMode="External"/><Relationship Id="rId4" Type="http://schemas.openxmlformats.org/officeDocument/2006/relationships/slideLayout" Target="../slideLayouts/slideLayout45.xml"/><Relationship Id="rId9" Type="http://schemas.openxmlformats.org/officeDocument/2006/relationships/slideLayout" Target="../slideLayouts/slideLayout50.xml"/><Relationship Id="rId14" Type="http://schemas.openxmlformats.org/officeDocument/2006/relationships/slideLayout" Target="../slideLayouts/slideLayout55.xml"/><Relationship Id="rId22" Type="http://schemas.openxmlformats.org/officeDocument/2006/relationships/slideLayout" Target="../slideLayouts/slideLayout63.xml"/><Relationship Id="rId27" Type="http://schemas.openxmlformats.org/officeDocument/2006/relationships/slideLayout" Target="../slideLayouts/slideLayout68.xml"/><Relationship Id="rId30" Type="http://schemas.openxmlformats.org/officeDocument/2006/relationships/slideLayout" Target="../slideLayouts/slideLayout71.xml"/><Relationship Id="rId35" Type="http://schemas.openxmlformats.org/officeDocument/2006/relationships/slideLayout" Target="../slideLayouts/slideLayout76.xml"/><Relationship Id="rId43" Type="http://schemas.openxmlformats.org/officeDocument/2006/relationships/image" Target="../media/image1.jpg"/><Relationship Id="rId8" Type="http://schemas.openxmlformats.org/officeDocument/2006/relationships/slideLayout" Target="../slideLayouts/slideLayout49.xml"/><Relationship Id="rId3" Type="http://schemas.openxmlformats.org/officeDocument/2006/relationships/slideLayout" Target="../slideLayouts/slideLayout44.xml"/><Relationship Id="rId12" Type="http://schemas.openxmlformats.org/officeDocument/2006/relationships/slideLayout" Target="../slideLayouts/slideLayout53.xml"/><Relationship Id="rId17" Type="http://schemas.openxmlformats.org/officeDocument/2006/relationships/slideLayout" Target="../slideLayouts/slideLayout58.xml"/><Relationship Id="rId25" Type="http://schemas.openxmlformats.org/officeDocument/2006/relationships/slideLayout" Target="../slideLayouts/slideLayout66.xml"/><Relationship Id="rId33" Type="http://schemas.openxmlformats.org/officeDocument/2006/relationships/slideLayout" Target="../slideLayouts/slideLayout74.xml"/><Relationship Id="rId38" Type="http://schemas.openxmlformats.org/officeDocument/2006/relationships/slideLayout" Target="../slideLayouts/slideLayout79.xml"/><Relationship Id="rId46" Type="http://schemas.openxmlformats.org/officeDocument/2006/relationships/image" Target="../media/image3.jpg"/><Relationship Id="rId20" Type="http://schemas.openxmlformats.org/officeDocument/2006/relationships/slideLayout" Target="../slideLayouts/slideLayout61.xml"/><Relationship Id="rId41" Type="http://schemas.openxmlformats.org/officeDocument/2006/relationships/slideLayout" Target="../slideLayouts/slideLayout82.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95.xml"/><Relationship Id="rId18" Type="http://schemas.openxmlformats.org/officeDocument/2006/relationships/slideLayout" Target="../slideLayouts/slideLayout100.xml"/><Relationship Id="rId26" Type="http://schemas.openxmlformats.org/officeDocument/2006/relationships/slideLayout" Target="../slideLayouts/slideLayout108.xml"/><Relationship Id="rId39" Type="http://schemas.openxmlformats.org/officeDocument/2006/relationships/hyperlink" Target="https://www.flickr.com/photos/thesaleswhisperer/15068114829/" TargetMode="External"/><Relationship Id="rId21" Type="http://schemas.openxmlformats.org/officeDocument/2006/relationships/slideLayout" Target="../slideLayouts/slideLayout103.xml"/><Relationship Id="rId34" Type="http://schemas.openxmlformats.org/officeDocument/2006/relationships/slideLayout" Target="../slideLayouts/slideLayout116.xml"/><Relationship Id="rId7" Type="http://schemas.openxmlformats.org/officeDocument/2006/relationships/slideLayout" Target="../slideLayouts/slideLayout89.xml"/><Relationship Id="rId2" Type="http://schemas.openxmlformats.org/officeDocument/2006/relationships/slideLayout" Target="../slideLayouts/slideLayout84.xml"/><Relationship Id="rId16" Type="http://schemas.openxmlformats.org/officeDocument/2006/relationships/slideLayout" Target="../slideLayouts/slideLayout98.xml"/><Relationship Id="rId20" Type="http://schemas.openxmlformats.org/officeDocument/2006/relationships/slideLayout" Target="../slideLayouts/slideLayout102.xml"/><Relationship Id="rId29" Type="http://schemas.openxmlformats.org/officeDocument/2006/relationships/slideLayout" Target="../slideLayouts/slideLayout111.xml"/><Relationship Id="rId41" Type="http://schemas.openxmlformats.org/officeDocument/2006/relationships/image" Target="../media/image44.jpeg"/><Relationship Id="rId1" Type="http://schemas.openxmlformats.org/officeDocument/2006/relationships/slideLayout" Target="../slideLayouts/slideLayout83.xml"/><Relationship Id="rId6" Type="http://schemas.openxmlformats.org/officeDocument/2006/relationships/slideLayout" Target="../slideLayouts/slideLayout88.xml"/><Relationship Id="rId11" Type="http://schemas.openxmlformats.org/officeDocument/2006/relationships/slideLayout" Target="../slideLayouts/slideLayout93.xml"/><Relationship Id="rId24" Type="http://schemas.openxmlformats.org/officeDocument/2006/relationships/slideLayout" Target="../slideLayouts/slideLayout106.xml"/><Relationship Id="rId32" Type="http://schemas.openxmlformats.org/officeDocument/2006/relationships/slideLayout" Target="../slideLayouts/slideLayout114.xml"/><Relationship Id="rId37" Type="http://schemas.openxmlformats.org/officeDocument/2006/relationships/theme" Target="../theme/theme3.xml"/><Relationship Id="rId40" Type="http://schemas.openxmlformats.org/officeDocument/2006/relationships/image" Target="../media/image43.jpeg"/><Relationship Id="rId5" Type="http://schemas.openxmlformats.org/officeDocument/2006/relationships/slideLayout" Target="../slideLayouts/slideLayout87.xml"/><Relationship Id="rId15" Type="http://schemas.openxmlformats.org/officeDocument/2006/relationships/slideLayout" Target="../slideLayouts/slideLayout97.xml"/><Relationship Id="rId23" Type="http://schemas.openxmlformats.org/officeDocument/2006/relationships/slideLayout" Target="../slideLayouts/slideLayout105.xml"/><Relationship Id="rId28" Type="http://schemas.openxmlformats.org/officeDocument/2006/relationships/slideLayout" Target="../slideLayouts/slideLayout110.xml"/><Relationship Id="rId36" Type="http://schemas.openxmlformats.org/officeDocument/2006/relationships/slideLayout" Target="../slideLayouts/slideLayout118.xml"/><Relationship Id="rId10" Type="http://schemas.openxmlformats.org/officeDocument/2006/relationships/slideLayout" Target="../slideLayouts/slideLayout92.xml"/><Relationship Id="rId19" Type="http://schemas.openxmlformats.org/officeDocument/2006/relationships/slideLayout" Target="../slideLayouts/slideLayout101.xml"/><Relationship Id="rId31" Type="http://schemas.openxmlformats.org/officeDocument/2006/relationships/slideLayout" Target="../slideLayouts/slideLayout113.xml"/><Relationship Id="rId4" Type="http://schemas.openxmlformats.org/officeDocument/2006/relationships/slideLayout" Target="../slideLayouts/slideLayout86.xml"/><Relationship Id="rId9" Type="http://schemas.openxmlformats.org/officeDocument/2006/relationships/slideLayout" Target="../slideLayouts/slideLayout91.xml"/><Relationship Id="rId14" Type="http://schemas.openxmlformats.org/officeDocument/2006/relationships/slideLayout" Target="../slideLayouts/slideLayout96.xml"/><Relationship Id="rId22" Type="http://schemas.openxmlformats.org/officeDocument/2006/relationships/slideLayout" Target="../slideLayouts/slideLayout104.xml"/><Relationship Id="rId27" Type="http://schemas.openxmlformats.org/officeDocument/2006/relationships/slideLayout" Target="../slideLayouts/slideLayout109.xml"/><Relationship Id="rId30" Type="http://schemas.openxmlformats.org/officeDocument/2006/relationships/slideLayout" Target="../slideLayouts/slideLayout112.xml"/><Relationship Id="rId35" Type="http://schemas.openxmlformats.org/officeDocument/2006/relationships/slideLayout" Target="../slideLayouts/slideLayout117.xml"/><Relationship Id="rId8" Type="http://schemas.openxmlformats.org/officeDocument/2006/relationships/slideLayout" Target="../slideLayouts/slideLayout90.xml"/><Relationship Id="rId3" Type="http://schemas.openxmlformats.org/officeDocument/2006/relationships/slideLayout" Target="../slideLayouts/slideLayout85.xml"/><Relationship Id="rId12" Type="http://schemas.openxmlformats.org/officeDocument/2006/relationships/slideLayout" Target="../slideLayouts/slideLayout94.xml"/><Relationship Id="rId17" Type="http://schemas.openxmlformats.org/officeDocument/2006/relationships/slideLayout" Target="../slideLayouts/slideLayout99.xml"/><Relationship Id="rId25" Type="http://schemas.openxmlformats.org/officeDocument/2006/relationships/slideLayout" Target="../slideLayouts/slideLayout107.xml"/><Relationship Id="rId33" Type="http://schemas.openxmlformats.org/officeDocument/2006/relationships/slideLayout" Target="../slideLayouts/slideLayout115.xml"/><Relationship Id="rId38"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43">
            <a:lum/>
            <a:extLst>
              <a:ext uri="{837473B0-CC2E-450A-ABE3-18F120FF3D39}">
                <a1611:picAttrSrcUrl xmlns:a1611="http://schemas.microsoft.com/office/drawing/2016/11/main" r:id="rId44"/>
              </a:ext>
            </a:extLst>
          </a:blip>
          <a:srcRect/>
          <a:tile tx="0" ty="0" sx="100000" sy="100000" flip="none" algn="tl"/>
        </a:blip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45">
            <a:extLst>
              <a:ext uri="{28A0092B-C50C-407E-A947-70E740481C1C}">
                <a14:useLocalDpi xmlns:a14="http://schemas.microsoft.com/office/drawing/2010/main" val="0"/>
              </a:ext>
            </a:extLst>
          </a:blip>
          <a:stretch>
            <a:fillRect/>
          </a:stretch>
        </p:blipFill>
        <p:spPr>
          <a:xfrm>
            <a:off x="-1" y="0"/>
            <a:ext cx="12188825" cy="6856213"/>
          </a:xfrm>
          <a:prstGeom prst="rect">
            <a:avLst/>
          </a:prstGeom>
        </p:spPr>
      </p:pic>
      <p:pic>
        <p:nvPicPr>
          <p:cNvPr id="3" name="Picture 2"/>
          <p:cNvPicPr>
            <a:picLocks noChangeAspect="1"/>
          </p:cNvPicPr>
          <p:nvPr userDrawn="1"/>
        </p:nvPicPr>
        <p:blipFill>
          <a:blip r:embed="rId46">
            <a:extLst>
              <a:ext uri="{28A0092B-C50C-407E-A947-70E740481C1C}">
                <a14:useLocalDpi xmlns:a14="http://schemas.microsoft.com/office/drawing/2010/main" val="0"/>
              </a:ext>
            </a:extLst>
          </a:blip>
          <a:stretch>
            <a:fillRect/>
          </a:stretch>
        </p:blipFill>
        <p:spPr>
          <a:xfrm>
            <a:off x="-1" y="1787"/>
            <a:ext cx="12188825" cy="6856213"/>
          </a:xfrm>
          <a:prstGeom prst="rect">
            <a:avLst/>
          </a:prstGeom>
        </p:spPr>
      </p:pic>
      <p:sp>
        <p:nvSpPr>
          <p:cNvPr id="1026" name="Text Placeholder 6"/>
          <p:cNvSpPr>
            <a:spLocks noGrp="1"/>
          </p:cNvSpPr>
          <p:nvPr>
            <p:ph type="body" idx="1"/>
          </p:nvPr>
        </p:nvSpPr>
        <p:spPr bwMode="auto">
          <a:xfrm>
            <a:off x="571503" y="1762125"/>
            <a:ext cx="11045825" cy="4314825"/>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27" name="Title Placeholder 1"/>
          <p:cNvSpPr>
            <a:spLocks noGrp="1"/>
          </p:cNvSpPr>
          <p:nvPr>
            <p:ph type="title"/>
          </p:nvPr>
        </p:nvSpPr>
        <p:spPr bwMode="auto">
          <a:xfrm>
            <a:off x="571503" y="63500"/>
            <a:ext cx="11045825" cy="990600"/>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p>
            <a:pPr lvl="0"/>
            <a:r>
              <a:rPr lang="en-US"/>
              <a:t>Click to edit Master title style</a:t>
            </a:r>
            <a:endParaRPr lang="en-US" dirty="0"/>
          </a:p>
        </p:txBody>
      </p:sp>
      <p:sp>
        <p:nvSpPr>
          <p:cNvPr id="20" name="Footer Placeholder 3"/>
          <p:cNvSpPr>
            <a:spLocks noGrp="1"/>
          </p:cNvSpPr>
          <p:nvPr>
            <p:ph type="ftr" sz="quarter" idx="3"/>
          </p:nvPr>
        </p:nvSpPr>
        <p:spPr>
          <a:xfrm>
            <a:off x="577851" y="6410462"/>
            <a:ext cx="5507989" cy="213858"/>
          </a:xfrm>
          <a:prstGeom prst="rect">
            <a:avLst/>
          </a:prstGeom>
        </p:spPr>
        <p:txBody>
          <a:bodyPr vert="horz" lIns="0" tIns="0" rIns="0" bIns="0" rtlCol="0" anchor="b"/>
          <a:lstStyle>
            <a:lvl1pPr algn="l" fontAlgn="auto">
              <a:spcBef>
                <a:spcPts val="0"/>
              </a:spcBef>
              <a:spcAft>
                <a:spcPts val="0"/>
              </a:spcAft>
              <a:defRPr sz="1200" spc="0" dirty="0">
                <a:solidFill>
                  <a:schemeClr val="accent2"/>
                </a:solidFill>
                <a:latin typeface="+mn-lt"/>
                <a:ea typeface="+mn-ea"/>
                <a:cs typeface="+mn-cs"/>
              </a:defRPr>
            </a:lvl1pPr>
          </a:lstStyle>
          <a:p>
            <a:endParaRPr lang="en-US" dirty="0"/>
          </a:p>
        </p:txBody>
      </p:sp>
      <p:sp>
        <p:nvSpPr>
          <p:cNvPr id="6" name="TextBox 5"/>
          <p:cNvSpPr txBox="1"/>
          <p:nvPr userDrawn="1"/>
        </p:nvSpPr>
        <p:spPr>
          <a:xfrm>
            <a:off x="13801725" y="6672263"/>
            <a:ext cx="184731" cy="400110"/>
          </a:xfrm>
          <a:prstGeom prst="rect">
            <a:avLst/>
          </a:prstGeom>
          <a:noFill/>
        </p:spPr>
        <p:txBody>
          <a:bodyPr wrap="none" rtlCol="0">
            <a:spAutoFit/>
          </a:bodyPr>
          <a:lstStyle/>
          <a:p>
            <a:pPr>
              <a:spcBef>
                <a:spcPts val="300"/>
              </a:spcBef>
              <a:spcAft>
                <a:spcPts val="600"/>
              </a:spcAft>
            </a:pPr>
            <a:endParaRPr lang="en-US" sz="2000" dirty="0">
              <a:solidFill>
                <a:schemeClr val="accent2">
                  <a:lumMod val="75000"/>
                </a:schemeClr>
              </a:solidFill>
              <a:latin typeface="Salesforce Sans"/>
              <a:cs typeface="Salesforce Sans"/>
            </a:endParaRPr>
          </a:p>
        </p:txBody>
      </p:sp>
      <p:pic>
        <p:nvPicPr>
          <p:cNvPr id="10" name="pasted-image.pdf" descr="pasted-image.pdf"/>
          <p:cNvPicPr>
            <a:picLocks noChangeAspect="1"/>
          </p:cNvPicPr>
          <p:nvPr userDrawn="1"/>
        </p:nvPicPr>
        <p:blipFill>
          <a:blip r:embed="rId47"/>
          <a:stretch>
            <a:fillRect/>
          </a:stretch>
        </p:blipFill>
        <p:spPr>
          <a:xfrm>
            <a:off x="11030573" y="565459"/>
            <a:ext cx="635734" cy="445095"/>
          </a:xfrm>
          <a:prstGeom prst="rect">
            <a:avLst/>
          </a:prstGeom>
          <a:ln w="12700">
            <a:miter lim="400000"/>
          </a:ln>
        </p:spPr>
      </p:pic>
    </p:spTree>
  </p:cSld>
  <p:clrMap bg1="lt1" tx1="dk1" bg2="lt2" tx2="dk2" accent1="accent1" accent2="accent2" accent3="accent3" accent4="accent4" accent5="accent5" accent6="accent6" hlink="hlink" folHlink="folHlink"/>
  <p:sldLayoutIdLst>
    <p:sldLayoutId id="2147484357" r:id="rId1"/>
    <p:sldLayoutId id="2147484387" r:id="rId2"/>
    <p:sldLayoutId id="2147484398" r:id="rId3"/>
    <p:sldLayoutId id="2147484080" r:id="rId4"/>
    <p:sldLayoutId id="2147484359" r:id="rId5"/>
    <p:sldLayoutId id="2147484081" r:id="rId6"/>
    <p:sldLayoutId id="2147484334" r:id="rId7"/>
    <p:sldLayoutId id="2147484267" r:id="rId8"/>
    <p:sldLayoutId id="2147484036" r:id="rId9"/>
    <p:sldLayoutId id="2147484004" r:id="rId10"/>
    <p:sldLayoutId id="2147483925" r:id="rId11"/>
    <p:sldLayoutId id="2147484370" r:id="rId12"/>
    <p:sldLayoutId id="2147484371" r:id="rId13"/>
    <p:sldLayoutId id="2147484044" r:id="rId14"/>
    <p:sldLayoutId id="2147484391" r:id="rId15"/>
    <p:sldLayoutId id="2147484395" r:id="rId16"/>
    <p:sldLayoutId id="2147484403" r:id="rId17"/>
    <p:sldLayoutId id="2147484396" r:id="rId18"/>
    <p:sldLayoutId id="2147484404" r:id="rId19"/>
    <p:sldLayoutId id="2147484389" r:id="rId20"/>
    <p:sldLayoutId id="2147484041" r:id="rId21"/>
    <p:sldLayoutId id="2147484390" r:id="rId22"/>
    <p:sldLayoutId id="2147484376" r:id="rId23"/>
    <p:sldLayoutId id="2147484363" r:id="rId24"/>
    <p:sldLayoutId id="2147484350" r:id="rId25"/>
    <p:sldLayoutId id="2147484068" r:id="rId26"/>
    <p:sldLayoutId id="2147484384" r:id="rId27"/>
    <p:sldLayoutId id="2147484368" r:id="rId28"/>
    <p:sldLayoutId id="2147484392" r:id="rId29"/>
    <p:sldLayoutId id="2147484405" r:id="rId30"/>
    <p:sldLayoutId id="2147484351" r:id="rId31"/>
    <p:sldLayoutId id="2147484394" r:id="rId32"/>
    <p:sldLayoutId id="2147484401" r:id="rId33"/>
    <p:sldLayoutId id="2147484402" r:id="rId34"/>
    <p:sldLayoutId id="2147484356" r:id="rId35"/>
    <p:sldLayoutId id="2147484329" r:id="rId36"/>
    <p:sldLayoutId id="2147484330" r:id="rId37"/>
    <p:sldLayoutId id="2147484331" r:id="rId38"/>
    <p:sldLayoutId id="2147484032" r:id="rId39"/>
    <p:sldLayoutId id="2147483991" r:id="rId40"/>
    <p:sldLayoutId id="2147484448" r:id="rId41"/>
  </p:sldLayoutIdLst>
  <p:transition>
    <p:fade/>
  </p:transition>
  <p:hf sldNum="0" hdr="0" dt="0"/>
  <p:txStyles>
    <p:titleStyle>
      <a:lvl1pPr algn="l" rtl="0" eaLnBrk="1" fontAlgn="base" hangingPunct="1">
        <a:lnSpc>
          <a:spcPct val="95000"/>
        </a:lnSpc>
        <a:spcBef>
          <a:spcPct val="0"/>
        </a:spcBef>
        <a:spcAft>
          <a:spcPct val="0"/>
        </a:spcAft>
        <a:defRPr lang="en-US" sz="3000" b="0" kern="1200" dirty="0">
          <a:solidFill>
            <a:schemeClr val="tx1"/>
          </a:solidFill>
          <a:latin typeface="+mn-lt"/>
          <a:ea typeface="ＭＳ Ｐゴシック" charset="0"/>
          <a:cs typeface="ＭＳ Ｐゴシック" charset="0"/>
        </a:defRPr>
      </a:lvl1pPr>
      <a:lvl2pPr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2pPr>
      <a:lvl3pPr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3pPr>
      <a:lvl4pPr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4pPr>
      <a:lvl5pPr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5pPr>
      <a:lvl6pPr marL="457200"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6pPr>
      <a:lvl7pPr marL="914400"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7pPr>
      <a:lvl8pPr marL="1371600"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8pPr>
      <a:lvl9pPr marL="1828800"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9pPr>
    </p:titleStyle>
    <p:bodyStyle>
      <a:lvl1pPr algn="l" rtl="0" eaLnBrk="1" fontAlgn="base" hangingPunct="1">
        <a:spcBef>
          <a:spcPts val="1100"/>
        </a:spcBef>
        <a:spcAft>
          <a:spcPts val="300"/>
        </a:spcAft>
        <a:buClr>
          <a:srgbClr val="7F7F7F"/>
        </a:buClr>
        <a:buSzPct val="100000"/>
        <a:buFont typeface="Arial" charset="0"/>
        <a:buNone/>
        <a:defRPr lang="en-US" sz="2000" kern="1200" dirty="0">
          <a:solidFill>
            <a:schemeClr val="accent2"/>
          </a:solidFill>
          <a:latin typeface="Salesforce Sans"/>
          <a:ea typeface="ＭＳ Ｐゴシック" charset="0"/>
          <a:cs typeface="ＭＳ Ｐゴシック" charset="0"/>
        </a:defRPr>
      </a:lvl1pPr>
      <a:lvl2pPr marL="182563" indent="-182563" algn="l" rtl="0" eaLnBrk="1" fontAlgn="base" hangingPunct="1">
        <a:spcBef>
          <a:spcPts val="200"/>
        </a:spcBef>
        <a:spcAft>
          <a:spcPts val="600"/>
        </a:spcAft>
        <a:buClr>
          <a:schemeClr val="bg2"/>
        </a:buClr>
        <a:buSzPct val="100000"/>
        <a:buFont typeface="Arial" charset="0"/>
        <a:buChar char="•"/>
        <a:defRPr lang="en-US" kern="1200" dirty="0">
          <a:solidFill>
            <a:srgbClr val="8D837B"/>
          </a:solidFill>
          <a:latin typeface="Salesforce Sans"/>
          <a:ea typeface="ＭＳ Ｐゴシック" charset="0"/>
          <a:cs typeface="+mn-cs"/>
        </a:defRPr>
      </a:lvl2pPr>
      <a:lvl3pPr marL="365125" indent="-182563" algn="l" rtl="0" eaLnBrk="1" fontAlgn="base" hangingPunct="1">
        <a:spcBef>
          <a:spcPct val="0"/>
        </a:spcBef>
        <a:spcAft>
          <a:spcPts val="600"/>
        </a:spcAft>
        <a:buClr>
          <a:schemeClr val="bg2"/>
        </a:buClr>
        <a:buSzPct val="100000"/>
        <a:buFont typeface="Arial" charset="0"/>
        <a:buChar char="•"/>
        <a:defRPr lang="en-US" sz="1600" kern="1200" dirty="0">
          <a:solidFill>
            <a:srgbClr val="8D837B"/>
          </a:solidFill>
          <a:latin typeface="Salesforce Sans"/>
          <a:ea typeface="ＭＳ Ｐゴシック" charset="0"/>
          <a:cs typeface="+mn-cs"/>
        </a:defRPr>
      </a:lvl3pPr>
      <a:lvl4pPr marL="547688" indent="-182563" algn="l" rtl="0" eaLnBrk="1" fontAlgn="base" hangingPunct="1">
        <a:spcBef>
          <a:spcPct val="0"/>
        </a:spcBef>
        <a:spcAft>
          <a:spcPts val="600"/>
        </a:spcAft>
        <a:buClr>
          <a:schemeClr val="bg2"/>
        </a:buClr>
        <a:buSzPct val="100000"/>
        <a:buFont typeface="Arial" charset="0"/>
        <a:buChar char="•"/>
        <a:defRPr lang="en-US" sz="1400" b="1" kern="1200" dirty="0">
          <a:solidFill>
            <a:srgbClr val="8D837B"/>
          </a:solidFill>
          <a:latin typeface="Salesforce Sans"/>
          <a:ea typeface="ＭＳ Ｐゴシック" charset="0"/>
          <a:cs typeface="+mn-cs"/>
        </a:defRPr>
      </a:lvl4pPr>
      <a:lvl5pPr algn="l" rtl="0" eaLnBrk="1" fontAlgn="base" hangingPunct="1">
        <a:spcBef>
          <a:spcPts val="200"/>
        </a:spcBef>
        <a:spcAft>
          <a:spcPts val="600"/>
        </a:spcAft>
        <a:buClr>
          <a:srgbClr val="7F7F7F"/>
        </a:buClr>
        <a:buSzPct val="100000"/>
        <a:buFont typeface="Arial" charset="0"/>
        <a:defRPr lang="en-US" sz="2000" kern="1200" dirty="0">
          <a:solidFill>
            <a:schemeClr val="accent2"/>
          </a:solidFill>
          <a:latin typeface="Salesforce Sans"/>
          <a:ea typeface="ＭＳ Ｐゴシック" charset="0"/>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104" userDrawn="1">
          <p15:clr>
            <a:srgbClr val="F26B43"/>
          </p15:clr>
        </p15:guide>
        <p15:guide id="2" pos="364" userDrawn="1">
          <p15:clr>
            <a:srgbClr val="F26B43"/>
          </p15:clr>
        </p15:guide>
        <p15:guide id="3" orient="horz" pos="3909" userDrawn="1">
          <p15:clr>
            <a:srgbClr val="F26B43"/>
          </p15:clr>
        </p15:guide>
        <p15:guide id="4" pos="7319" userDrawn="1">
          <p15:clr>
            <a:srgbClr val="F26B43"/>
          </p15:clr>
        </p15:guide>
        <p15:guide id="5" orient="horz" pos="931" userDrawn="1">
          <p15:clr>
            <a:srgbClr val="F26B43"/>
          </p15:clr>
        </p15:guide>
        <p15:guide id="6" orient="horz" pos="4080" userDrawn="1">
          <p15:clr>
            <a:srgbClr val="F26B43"/>
          </p15:clr>
        </p15:guide>
        <p15:guide id="7" orient="horz" pos="399"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43">
            <a:lum/>
            <a:extLst>
              <a:ext uri="{837473B0-CC2E-450A-ABE3-18F120FF3D39}">
                <a1611:picAttrSrcUrl xmlns:a1611="http://schemas.microsoft.com/office/drawing/2016/11/main" r:id="rId44"/>
              </a:ext>
            </a:extLst>
          </a:blip>
          <a:srcRect/>
          <a:tile tx="0" ty="0" sx="100000" sy="100000" flip="none" algn="tl"/>
        </a:blip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45">
            <a:extLst>
              <a:ext uri="{28A0092B-C50C-407E-A947-70E740481C1C}">
                <a14:useLocalDpi xmlns:a14="http://schemas.microsoft.com/office/drawing/2010/main" val="0"/>
              </a:ext>
            </a:extLst>
          </a:blip>
          <a:stretch>
            <a:fillRect/>
          </a:stretch>
        </p:blipFill>
        <p:spPr>
          <a:xfrm>
            <a:off x="-1" y="0"/>
            <a:ext cx="12188825" cy="6856213"/>
          </a:xfrm>
          <a:prstGeom prst="rect">
            <a:avLst/>
          </a:prstGeom>
        </p:spPr>
      </p:pic>
      <p:pic>
        <p:nvPicPr>
          <p:cNvPr id="3" name="Picture 2"/>
          <p:cNvPicPr>
            <a:picLocks noChangeAspect="1"/>
          </p:cNvPicPr>
          <p:nvPr userDrawn="1"/>
        </p:nvPicPr>
        <p:blipFill>
          <a:blip r:embed="rId46">
            <a:extLst>
              <a:ext uri="{28A0092B-C50C-407E-A947-70E740481C1C}">
                <a14:useLocalDpi xmlns:a14="http://schemas.microsoft.com/office/drawing/2010/main" val="0"/>
              </a:ext>
            </a:extLst>
          </a:blip>
          <a:stretch>
            <a:fillRect/>
          </a:stretch>
        </p:blipFill>
        <p:spPr>
          <a:xfrm>
            <a:off x="-1" y="1787"/>
            <a:ext cx="12188825" cy="6856213"/>
          </a:xfrm>
          <a:prstGeom prst="rect">
            <a:avLst/>
          </a:prstGeom>
        </p:spPr>
      </p:pic>
      <p:sp>
        <p:nvSpPr>
          <p:cNvPr id="1026" name="Text Placeholder 6"/>
          <p:cNvSpPr>
            <a:spLocks noGrp="1"/>
          </p:cNvSpPr>
          <p:nvPr>
            <p:ph type="body" idx="1"/>
          </p:nvPr>
        </p:nvSpPr>
        <p:spPr bwMode="auto">
          <a:xfrm>
            <a:off x="571503" y="1762125"/>
            <a:ext cx="11045825" cy="4314825"/>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27" name="Title Placeholder 1"/>
          <p:cNvSpPr>
            <a:spLocks noGrp="1"/>
          </p:cNvSpPr>
          <p:nvPr>
            <p:ph type="title"/>
          </p:nvPr>
        </p:nvSpPr>
        <p:spPr bwMode="auto">
          <a:xfrm>
            <a:off x="571503" y="63500"/>
            <a:ext cx="11045825" cy="990600"/>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p>
            <a:pPr lvl="0"/>
            <a:r>
              <a:rPr lang="en-US" dirty="0"/>
              <a:t>Click to edit Master title style</a:t>
            </a:r>
          </a:p>
        </p:txBody>
      </p:sp>
      <p:sp>
        <p:nvSpPr>
          <p:cNvPr id="20" name="Footer Placeholder 3"/>
          <p:cNvSpPr>
            <a:spLocks noGrp="1"/>
          </p:cNvSpPr>
          <p:nvPr>
            <p:ph type="ftr" sz="quarter" idx="3"/>
          </p:nvPr>
        </p:nvSpPr>
        <p:spPr>
          <a:xfrm>
            <a:off x="577851" y="6410462"/>
            <a:ext cx="5507989" cy="213858"/>
          </a:xfrm>
          <a:prstGeom prst="rect">
            <a:avLst/>
          </a:prstGeom>
        </p:spPr>
        <p:txBody>
          <a:bodyPr vert="horz" lIns="0" tIns="0" rIns="0" bIns="0" rtlCol="0" anchor="b"/>
          <a:lstStyle>
            <a:lvl1pPr algn="l" fontAlgn="auto">
              <a:spcBef>
                <a:spcPts val="0"/>
              </a:spcBef>
              <a:spcAft>
                <a:spcPts val="0"/>
              </a:spcAft>
              <a:defRPr sz="1200" spc="0" dirty="0">
                <a:solidFill>
                  <a:schemeClr val="accent2"/>
                </a:solidFill>
                <a:latin typeface="+mn-lt"/>
                <a:ea typeface="+mn-ea"/>
                <a:cs typeface="+mn-cs"/>
              </a:defRPr>
            </a:lvl1pPr>
          </a:lstStyle>
          <a:p>
            <a:endParaRPr lang="en-US" dirty="0"/>
          </a:p>
        </p:txBody>
      </p:sp>
      <p:sp>
        <p:nvSpPr>
          <p:cNvPr id="6" name="TextBox 5"/>
          <p:cNvSpPr txBox="1"/>
          <p:nvPr userDrawn="1"/>
        </p:nvSpPr>
        <p:spPr>
          <a:xfrm>
            <a:off x="13801725" y="6672263"/>
            <a:ext cx="184731" cy="400110"/>
          </a:xfrm>
          <a:prstGeom prst="rect">
            <a:avLst/>
          </a:prstGeom>
          <a:noFill/>
        </p:spPr>
        <p:txBody>
          <a:bodyPr wrap="none" rtlCol="0">
            <a:spAutoFit/>
          </a:bodyPr>
          <a:lstStyle/>
          <a:p>
            <a:pPr>
              <a:spcBef>
                <a:spcPts val="300"/>
              </a:spcBef>
              <a:spcAft>
                <a:spcPts val="600"/>
              </a:spcAft>
            </a:pPr>
            <a:endParaRPr lang="en-US" sz="2000" dirty="0">
              <a:solidFill>
                <a:schemeClr val="accent2">
                  <a:lumMod val="75000"/>
                </a:schemeClr>
              </a:solidFill>
              <a:latin typeface="Salesforce Sans"/>
              <a:cs typeface="Salesforce Sans"/>
            </a:endParaRPr>
          </a:p>
        </p:txBody>
      </p:sp>
      <p:pic>
        <p:nvPicPr>
          <p:cNvPr id="10" name="pasted-image.pdf" descr="pasted-image.pdf"/>
          <p:cNvPicPr>
            <a:picLocks noChangeAspect="1"/>
          </p:cNvPicPr>
          <p:nvPr userDrawn="1"/>
        </p:nvPicPr>
        <p:blipFill>
          <a:blip r:embed="rId47"/>
          <a:stretch>
            <a:fillRect/>
          </a:stretch>
        </p:blipFill>
        <p:spPr>
          <a:xfrm>
            <a:off x="11030573" y="565459"/>
            <a:ext cx="635734" cy="445095"/>
          </a:xfrm>
          <a:prstGeom prst="rect">
            <a:avLst/>
          </a:prstGeom>
          <a:ln w="12700">
            <a:miter lim="400000"/>
          </a:ln>
        </p:spPr>
      </p:pic>
    </p:spTree>
    <p:extLst>
      <p:ext uri="{BB962C8B-B14F-4D97-AF65-F5344CB8AC3E}">
        <p14:creationId xmlns:p14="http://schemas.microsoft.com/office/powerpoint/2010/main" val="2696107758"/>
      </p:ext>
    </p:extLst>
  </p:cSld>
  <p:clrMap bg1="lt1" tx1="dk1" bg2="lt2" tx2="dk2" accent1="accent1" accent2="accent2" accent3="accent3" accent4="accent4" accent5="accent5" accent6="accent6" hlink="hlink" folHlink="folHlink"/>
  <p:sldLayoutIdLst>
    <p:sldLayoutId id="2147484407" r:id="rId1"/>
    <p:sldLayoutId id="2147484408" r:id="rId2"/>
    <p:sldLayoutId id="2147484409" r:id="rId3"/>
    <p:sldLayoutId id="2147484410" r:id="rId4"/>
    <p:sldLayoutId id="2147484411" r:id="rId5"/>
    <p:sldLayoutId id="2147484412" r:id="rId6"/>
    <p:sldLayoutId id="2147484413" r:id="rId7"/>
    <p:sldLayoutId id="2147484414" r:id="rId8"/>
    <p:sldLayoutId id="2147484415" r:id="rId9"/>
    <p:sldLayoutId id="2147484416" r:id="rId10"/>
    <p:sldLayoutId id="2147484417" r:id="rId11"/>
    <p:sldLayoutId id="2147484418" r:id="rId12"/>
    <p:sldLayoutId id="2147484419" r:id="rId13"/>
    <p:sldLayoutId id="2147484420" r:id="rId14"/>
    <p:sldLayoutId id="2147484421" r:id="rId15"/>
    <p:sldLayoutId id="2147484422" r:id="rId16"/>
    <p:sldLayoutId id="2147484423" r:id="rId17"/>
    <p:sldLayoutId id="2147484424" r:id="rId18"/>
    <p:sldLayoutId id="2147484425" r:id="rId19"/>
    <p:sldLayoutId id="2147484426" r:id="rId20"/>
    <p:sldLayoutId id="2147484427" r:id="rId21"/>
    <p:sldLayoutId id="2147484428" r:id="rId22"/>
    <p:sldLayoutId id="2147484429" r:id="rId23"/>
    <p:sldLayoutId id="2147484430" r:id="rId24"/>
    <p:sldLayoutId id="2147484431" r:id="rId25"/>
    <p:sldLayoutId id="2147484432" r:id="rId26"/>
    <p:sldLayoutId id="2147484433" r:id="rId27"/>
    <p:sldLayoutId id="2147484434" r:id="rId28"/>
    <p:sldLayoutId id="2147484435" r:id="rId29"/>
    <p:sldLayoutId id="2147484436" r:id="rId30"/>
    <p:sldLayoutId id="2147484437" r:id="rId31"/>
    <p:sldLayoutId id="2147484438" r:id="rId32"/>
    <p:sldLayoutId id="2147484439" r:id="rId33"/>
    <p:sldLayoutId id="2147484440" r:id="rId34"/>
    <p:sldLayoutId id="2147484441" r:id="rId35"/>
    <p:sldLayoutId id="2147484442" r:id="rId36"/>
    <p:sldLayoutId id="2147484443" r:id="rId37"/>
    <p:sldLayoutId id="2147484444" r:id="rId38"/>
    <p:sldLayoutId id="2147484445" r:id="rId39"/>
    <p:sldLayoutId id="2147484446" r:id="rId40"/>
    <p:sldLayoutId id="2147484447" r:id="rId41"/>
  </p:sldLayoutIdLst>
  <p:transition>
    <p:fade/>
  </p:transition>
  <p:hf sldNum="0" hdr="0" dt="0"/>
  <p:txStyles>
    <p:titleStyle>
      <a:lvl1pPr algn="l" rtl="0" eaLnBrk="1" fontAlgn="base" hangingPunct="1">
        <a:lnSpc>
          <a:spcPct val="95000"/>
        </a:lnSpc>
        <a:spcBef>
          <a:spcPct val="0"/>
        </a:spcBef>
        <a:spcAft>
          <a:spcPct val="0"/>
        </a:spcAft>
        <a:defRPr lang="en-US" sz="3000" b="0" kern="1200" dirty="0">
          <a:solidFill>
            <a:schemeClr val="tx1"/>
          </a:solidFill>
          <a:latin typeface="+mn-lt"/>
          <a:ea typeface="ＭＳ Ｐゴシック" charset="0"/>
          <a:cs typeface="ＭＳ Ｐゴシック" charset="0"/>
        </a:defRPr>
      </a:lvl1pPr>
      <a:lvl2pPr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2pPr>
      <a:lvl3pPr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3pPr>
      <a:lvl4pPr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4pPr>
      <a:lvl5pPr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5pPr>
      <a:lvl6pPr marL="457200"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6pPr>
      <a:lvl7pPr marL="914400"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7pPr>
      <a:lvl8pPr marL="1371600"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8pPr>
      <a:lvl9pPr marL="1828800"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9pPr>
    </p:titleStyle>
    <p:bodyStyle>
      <a:lvl1pPr algn="l" rtl="0" eaLnBrk="1" fontAlgn="base" hangingPunct="1">
        <a:spcBef>
          <a:spcPts val="1100"/>
        </a:spcBef>
        <a:spcAft>
          <a:spcPts val="300"/>
        </a:spcAft>
        <a:buClr>
          <a:srgbClr val="7F7F7F"/>
        </a:buClr>
        <a:buSzPct val="100000"/>
        <a:buFont typeface="Arial" charset="0"/>
        <a:buNone/>
        <a:defRPr lang="en-US" sz="2000" kern="1200" dirty="0">
          <a:solidFill>
            <a:schemeClr val="accent2"/>
          </a:solidFill>
          <a:latin typeface="Salesforce Sans"/>
          <a:ea typeface="ＭＳ Ｐゴシック" charset="0"/>
          <a:cs typeface="ＭＳ Ｐゴシック" charset="0"/>
        </a:defRPr>
      </a:lvl1pPr>
      <a:lvl2pPr marL="182563" indent="-182563" algn="l" rtl="0" eaLnBrk="1" fontAlgn="base" hangingPunct="1">
        <a:spcBef>
          <a:spcPts val="200"/>
        </a:spcBef>
        <a:spcAft>
          <a:spcPts val="600"/>
        </a:spcAft>
        <a:buClr>
          <a:schemeClr val="bg2"/>
        </a:buClr>
        <a:buSzPct val="100000"/>
        <a:buFont typeface="Arial" charset="0"/>
        <a:buChar char="•"/>
        <a:defRPr lang="en-US" kern="1200" dirty="0">
          <a:solidFill>
            <a:srgbClr val="8D837B"/>
          </a:solidFill>
          <a:latin typeface="Salesforce Sans"/>
          <a:ea typeface="ＭＳ Ｐゴシック" charset="0"/>
          <a:cs typeface="+mn-cs"/>
        </a:defRPr>
      </a:lvl2pPr>
      <a:lvl3pPr marL="365125" indent="-182563" algn="l" rtl="0" eaLnBrk="1" fontAlgn="base" hangingPunct="1">
        <a:spcBef>
          <a:spcPct val="0"/>
        </a:spcBef>
        <a:spcAft>
          <a:spcPts val="600"/>
        </a:spcAft>
        <a:buClr>
          <a:schemeClr val="bg2"/>
        </a:buClr>
        <a:buSzPct val="100000"/>
        <a:buFont typeface="Arial" charset="0"/>
        <a:buChar char="•"/>
        <a:defRPr lang="en-US" sz="1600" kern="1200" dirty="0">
          <a:solidFill>
            <a:srgbClr val="8D837B"/>
          </a:solidFill>
          <a:latin typeface="Salesforce Sans"/>
          <a:ea typeface="ＭＳ Ｐゴシック" charset="0"/>
          <a:cs typeface="+mn-cs"/>
        </a:defRPr>
      </a:lvl3pPr>
      <a:lvl4pPr marL="547688" indent="-182563" algn="l" rtl="0" eaLnBrk="1" fontAlgn="base" hangingPunct="1">
        <a:spcBef>
          <a:spcPct val="0"/>
        </a:spcBef>
        <a:spcAft>
          <a:spcPts val="600"/>
        </a:spcAft>
        <a:buClr>
          <a:schemeClr val="bg2"/>
        </a:buClr>
        <a:buSzPct val="100000"/>
        <a:buFont typeface="Arial" charset="0"/>
        <a:buChar char="•"/>
        <a:defRPr lang="en-US" sz="1400" b="1" kern="1200" dirty="0">
          <a:solidFill>
            <a:srgbClr val="8D837B"/>
          </a:solidFill>
          <a:latin typeface="Salesforce Sans"/>
          <a:ea typeface="ＭＳ Ｐゴシック" charset="0"/>
          <a:cs typeface="+mn-cs"/>
        </a:defRPr>
      </a:lvl4pPr>
      <a:lvl5pPr algn="l" rtl="0" eaLnBrk="1" fontAlgn="base" hangingPunct="1">
        <a:spcBef>
          <a:spcPts val="200"/>
        </a:spcBef>
        <a:spcAft>
          <a:spcPts val="600"/>
        </a:spcAft>
        <a:buClr>
          <a:srgbClr val="7F7F7F"/>
        </a:buClr>
        <a:buSzPct val="100000"/>
        <a:buFont typeface="Arial" charset="0"/>
        <a:defRPr lang="en-US" sz="2000" kern="1200" dirty="0">
          <a:solidFill>
            <a:schemeClr val="accent2"/>
          </a:solidFill>
          <a:latin typeface="Salesforce Sans"/>
          <a:ea typeface="ＭＳ Ｐゴシック" charset="0"/>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104">
          <p15:clr>
            <a:srgbClr val="F26B43"/>
          </p15:clr>
        </p15:guide>
        <p15:guide id="2" pos="364">
          <p15:clr>
            <a:srgbClr val="F26B43"/>
          </p15:clr>
        </p15:guide>
        <p15:guide id="3" orient="horz" pos="3909">
          <p15:clr>
            <a:srgbClr val="F26B43"/>
          </p15:clr>
        </p15:guide>
        <p15:guide id="4" pos="7319">
          <p15:clr>
            <a:srgbClr val="F26B43"/>
          </p15:clr>
        </p15:guide>
        <p15:guide id="5" orient="horz" pos="931">
          <p15:clr>
            <a:srgbClr val="F26B43"/>
          </p15:clr>
        </p15:guide>
        <p15:guide id="6" orient="horz" pos="4080">
          <p15:clr>
            <a:srgbClr val="F26B43"/>
          </p15:clr>
        </p15:guide>
        <p15:guide id="7" orient="horz" pos="399">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8">
            <a:lum/>
            <a:extLst>
              <a:ext uri="{837473B0-CC2E-450A-ABE3-18F120FF3D39}">
                <a1611:picAttrSrcUrl xmlns:a1611="http://schemas.microsoft.com/office/drawing/2016/11/main" r:id="rId39"/>
              </a:ext>
            </a:extLst>
          </a:blip>
          <a:srcRect/>
          <a:tile tx="0" ty="0" sx="100000" sy="100000" flip="none" algn="tl"/>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6167A22-5189-DC48-B051-55E20BE7C8B2}"/>
              </a:ext>
            </a:extLst>
          </p:cNvPr>
          <p:cNvPicPr>
            <a:picLocks noChangeAspect="1"/>
          </p:cNvPicPr>
          <p:nvPr userDrawn="1"/>
        </p:nvPicPr>
        <p:blipFill>
          <a:blip r:embed="rId40" cstate="screen">
            <a:extLst>
              <a:ext uri="{28A0092B-C50C-407E-A947-70E740481C1C}">
                <a14:useLocalDpi xmlns:a14="http://schemas.microsoft.com/office/drawing/2010/main"/>
              </a:ext>
            </a:extLst>
          </a:blip>
          <a:stretch>
            <a:fillRect/>
          </a:stretch>
        </p:blipFill>
        <p:spPr>
          <a:xfrm>
            <a:off x="0" y="1787"/>
            <a:ext cx="12188823" cy="6856212"/>
          </a:xfrm>
          <a:prstGeom prst="rect">
            <a:avLst/>
          </a:prstGeom>
        </p:spPr>
      </p:pic>
      <p:pic>
        <p:nvPicPr>
          <p:cNvPr id="7" name="Picture 6">
            <a:extLst>
              <a:ext uri="{FF2B5EF4-FFF2-40B4-BE49-F238E27FC236}">
                <a16:creationId xmlns:a16="http://schemas.microsoft.com/office/drawing/2014/main" id="{AC458B4D-029F-FE44-892D-8785826D7796}"/>
              </a:ext>
            </a:extLst>
          </p:cNvPr>
          <p:cNvPicPr>
            <a:picLocks noChangeAspect="1"/>
          </p:cNvPicPr>
          <p:nvPr userDrawn="1"/>
        </p:nvPicPr>
        <p:blipFill>
          <a:blip r:embed="rId41" cstate="screen">
            <a:extLst>
              <a:ext uri="{28A0092B-C50C-407E-A947-70E740481C1C}">
                <a14:useLocalDpi xmlns:a14="http://schemas.microsoft.com/office/drawing/2010/main"/>
              </a:ext>
            </a:extLst>
          </a:blip>
          <a:stretch>
            <a:fillRect/>
          </a:stretch>
        </p:blipFill>
        <p:spPr>
          <a:xfrm>
            <a:off x="1" y="1787"/>
            <a:ext cx="12188823" cy="6856213"/>
          </a:xfrm>
          <a:prstGeom prst="rect">
            <a:avLst/>
          </a:prstGeom>
        </p:spPr>
      </p:pic>
      <p:sp>
        <p:nvSpPr>
          <p:cNvPr id="1026" name="Text Placeholder 6"/>
          <p:cNvSpPr>
            <a:spLocks noGrp="1"/>
          </p:cNvSpPr>
          <p:nvPr>
            <p:ph type="body" idx="1"/>
          </p:nvPr>
        </p:nvSpPr>
        <p:spPr bwMode="auto">
          <a:xfrm>
            <a:off x="571503" y="1762125"/>
            <a:ext cx="11045825" cy="4314825"/>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 </a:t>
            </a:r>
          </a:p>
          <a:p>
            <a:pPr lvl="6"/>
            <a:r>
              <a:rPr lang="en-US" dirty="0"/>
              <a:t>Seven</a:t>
            </a:r>
          </a:p>
          <a:p>
            <a:pPr lvl="7"/>
            <a:r>
              <a:rPr lang="en-US" dirty="0"/>
              <a:t>Eight</a:t>
            </a:r>
          </a:p>
          <a:p>
            <a:pPr lvl="8"/>
            <a:r>
              <a:rPr lang="en-US" dirty="0"/>
              <a:t>Nine</a:t>
            </a:r>
          </a:p>
          <a:p>
            <a:pPr lvl="4"/>
            <a:endParaRPr lang="en-US" dirty="0"/>
          </a:p>
        </p:txBody>
      </p:sp>
      <p:sp>
        <p:nvSpPr>
          <p:cNvPr id="1027" name="Title Placeholder 1"/>
          <p:cNvSpPr>
            <a:spLocks noGrp="1"/>
          </p:cNvSpPr>
          <p:nvPr>
            <p:ph type="title"/>
          </p:nvPr>
        </p:nvSpPr>
        <p:spPr bwMode="auto">
          <a:xfrm>
            <a:off x="571503" y="63500"/>
            <a:ext cx="11045825" cy="990600"/>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p>
            <a:pPr lvl="0"/>
            <a:r>
              <a:rPr lang="en-US" dirty="0"/>
              <a:t>Click to edit Master title style</a:t>
            </a:r>
          </a:p>
        </p:txBody>
      </p:sp>
      <p:sp>
        <p:nvSpPr>
          <p:cNvPr id="20" name="Footer Placeholder 3"/>
          <p:cNvSpPr>
            <a:spLocks noGrp="1"/>
          </p:cNvSpPr>
          <p:nvPr>
            <p:ph type="ftr" sz="quarter" idx="3"/>
          </p:nvPr>
        </p:nvSpPr>
        <p:spPr>
          <a:xfrm>
            <a:off x="6109339" y="6571832"/>
            <a:ext cx="5507989" cy="213858"/>
          </a:xfrm>
          <a:prstGeom prst="rect">
            <a:avLst/>
          </a:prstGeom>
        </p:spPr>
        <p:txBody>
          <a:bodyPr vert="horz" lIns="0" tIns="0" rIns="0" bIns="0" rtlCol="0" anchor="b"/>
          <a:lstStyle>
            <a:lvl1pPr algn="r" fontAlgn="auto">
              <a:spcBef>
                <a:spcPts val="0"/>
              </a:spcBef>
              <a:spcAft>
                <a:spcPts val="0"/>
              </a:spcAft>
              <a:defRPr sz="1100" spc="0" dirty="0">
                <a:solidFill>
                  <a:schemeClr val="accent2"/>
                </a:solidFill>
                <a:latin typeface="+mn-lt"/>
                <a:ea typeface="+mn-ea"/>
                <a:cs typeface="+mn-cs"/>
              </a:defRPr>
            </a:lvl1pPr>
          </a:lstStyle>
          <a:p>
            <a:endParaRPr lang="en-US" dirty="0"/>
          </a:p>
        </p:txBody>
      </p:sp>
      <p:sp>
        <p:nvSpPr>
          <p:cNvPr id="6" name="TextBox 5"/>
          <p:cNvSpPr txBox="1"/>
          <p:nvPr userDrawn="1"/>
        </p:nvSpPr>
        <p:spPr>
          <a:xfrm>
            <a:off x="13801725" y="6672263"/>
            <a:ext cx="184731" cy="400110"/>
          </a:xfrm>
          <a:prstGeom prst="rect">
            <a:avLst/>
          </a:prstGeom>
          <a:noFill/>
        </p:spPr>
        <p:txBody>
          <a:bodyPr wrap="none" rtlCol="0">
            <a:spAutoFit/>
          </a:bodyPr>
          <a:lstStyle/>
          <a:p>
            <a:pPr>
              <a:spcBef>
                <a:spcPts val="300"/>
              </a:spcBef>
              <a:spcAft>
                <a:spcPts val="600"/>
              </a:spcAft>
            </a:pPr>
            <a:endParaRPr lang="en-US" sz="2000" dirty="0">
              <a:solidFill>
                <a:schemeClr val="accent2">
                  <a:lumMod val="75000"/>
                </a:schemeClr>
              </a:solidFill>
              <a:latin typeface="Salesforce Sans"/>
              <a:cs typeface="Salesforce Sans"/>
            </a:endParaRPr>
          </a:p>
        </p:txBody>
      </p:sp>
    </p:spTree>
    <p:extLst>
      <p:ext uri="{BB962C8B-B14F-4D97-AF65-F5344CB8AC3E}">
        <p14:creationId xmlns:p14="http://schemas.microsoft.com/office/powerpoint/2010/main" val="1760096197"/>
      </p:ext>
    </p:extLst>
  </p:cSld>
  <p:clrMap bg1="lt1" tx1="dk1" bg2="lt2" tx2="dk2" accent1="accent1" accent2="accent2" accent3="accent3" accent4="accent4" accent5="accent5" accent6="accent6" hlink="hlink" folHlink="folHlink"/>
  <p:sldLayoutIdLst>
    <p:sldLayoutId id="2147484450" r:id="rId1"/>
    <p:sldLayoutId id="2147484451" r:id="rId2"/>
    <p:sldLayoutId id="2147484452" r:id="rId3"/>
    <p:sldLayoutId id="2147484453" r:id="rId4"/>
    <p:sldLayoutId id="2147484454" r:id="rId5"/>
    <p:sldLayoutId id="2147484455" r:id="rId6"/>
    <p:sldLayoutId id="2147484456" r:id="rId7"/>
    <p:sldLayoutId id="2147484457" r:id="rId8"/>
    <p:sldLayoutId id="2147484458" r:id="rId9"/>
    <p:sldLayoutId id="2147484459" r:id="rId10"/>
    <p:sldLayoutId id="2147484460" r:id="rId11"/>
    <p:sldLayoutId id="2147484461" r:id="rId12"/>
    <p:sldLayoutId id="2147484462" r:id="rId13"/>
    <p:sldLayoutId id="2147484463" r:id="rId14"/>
    <p:sldLayoutId id="2147484464" r:id="rId15"/>
    <p:sldLayoutId id="2147484465" r:id="rId16"/>
    <p:sldLayoutId id="2147484466" r:id="rId17"/>
    <p:sldLayoutId id="2147484467" r:id="rId18"/>
    <p:sldLayoutId id="2147484468" r:id="rId19"/>
    <p:sldLayoutId id="2147484469" r:id="rId20"/>
    <p:sldLayoutId id="2147484470" r:id="rId21"/>
    <p:sldLayoutId id="2147484471" r:id="rId22"/>
    <p:sldLayoutId id="2147484472" r:id="rId23"/>
    <p:sldLayoutId id="2147484473" r:id="rId24"/>
    <p:sldLayoutId id="2147484474" r:id="rId25"/>
    <p:sldLayoutId id="2147484475" r:id="rId26"/>
    <p:sldLayoutId id="2147484476" r:id="rId27"/>
    <p:sldLayoutId id="2147484477" r:id="rId28"/>
    <p:sldLayoutId id="2147484478" r:id="rId29"/>
    <p:sldLayoutId id="2147484479" r:id="rId30"/>
    <p:sldLayoutId id="2147484480" r:id="rId31"/>
    <p:sldLayoutId id="2147484481" r:id="rId32"/>
    <p:sldLayoutId id="2147484482" r:id="rId33"/>
    <p:sldLayoutId id="2147484483" r:id="rId34"/>
    <p:sldLayoutId id="2147484484" r:id="rId35"/>
    <p:sldLayoutId id="2147484485" r:id="rId36"/>
  </p:sldLayoutIdLst>
  <p:transition>
    <p:fade/>
  </p:transition>
  <p:hf sldNum="0" hdr="0" dt="0"/>
  <p:txStyles>
    <p:titleStyle>
      <a:lvl1pPr algn="l" rtl="0" eaLnBrk="1" fontAlgn="base" hangingPunct="1">
        <a:lnSpc>
          <a:spcPct val="95000"/>
        </a:lnSpc>
        <a:spcBef>
          <a:spcPct val="0"/>
        </a:spcBef>
        <a:spcAft>
          <a:spcPct val="0"/>
        </a:spcAft>
        <a:defRPr lang="en-US" sz="3000" b="0" kern="1200" dirty="0">
          <a:solidFill>
            <a:schemeClr val="tx1"/>
          </a:solidFill>
          <a:latin typeface="+mn-lt"/>
          <a:ea typeface="ＭＳ Ｐゴシック" charset="0"/>
          <a:cs typeface="ＭＳ Ｐゴシック" charset="0"/>
        </a:defRPr>
      </a:lvl1pPr>
      <a:lvl2pPr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2pPr>
      <a:lvl3pPr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3pPr>
      <a:lvl4pPr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4pPr>
      <a:lvl5pPr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5pPr>
      <a:lvl6pPr marL="457200"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6pPr>
      <a:lvl7pPr marL="914400"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7pPr>
      <a:lvl8pPr marL="1371600"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8pPr>
      <a:lvl9pPr marL="1828800"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9pPr>
    </p:titleStyle>
    <p:bodyStyle>
      <a:lvl1pPr algn="l" rtl="0" eaLnBrk="1" fontAlgn="base" hangingPunct="1">
        <a:spcBef>
          <a:spcPts val="1100"/>
        </a:spcBef>
        <a:spcAft>
          <a:spcPts val="300"/>
        </a:spcAft>
        <a:buClr>
          <a:srgbClr val="7F7F7F"/>
        </a:buClr>
        <a:buSzPct val="100000"/>
        <a:buFont typeface="Arial" charset="0"/>
        <a:buNone/>
        <a:defRPr lang="en-US" sz="2000" b="0" kern="1200" dirty="0">
          <a:solidFill>
            <a:srgbClr val="5E5B61"/>
          </a:solidFill>
          <a:latin typeface="Salesforce Sans"/>
          <a:ea typeface="ＭＳ Ｐゴシック" charset="0"/>
          <a:cs typeface="ＭＳ Ｐゴシック" charset="0"/>
        </a:defRPr>
      </a:lvl1pPr>
      <a:lvl2pPr marL="182563" indent="-182563" algn="l" rtl="0" eaLnBrk="1" fontAlgn="base" hangingPunct="1">
        <a:spcBef>
          <a:spcPts val="200"/>
        </a:spcBef>
        <a:spcAft>
          <a:spcPts val="600"/>
        </a:spcAft>
        <a:buClr>
          <a:schemeClr val="bg2"/>
        </a:buClr>
        <a:buSzPct val="100000"/>
        <a:buFont typeface="Arial" charset="0"/>
        <a:buChar char="•"/>
        <a:defRPr lang="en-US" b="0" kern="1200" dirty="0">
          <a:solidFill>
            <a:srgbClr val="7F776E"/>
          </a:solidFill>
          <a:latin typeface="Salesforce Sans"/>
          <a:ea typeface="ＭＳ Ｐゴシック" charset="0"/>
          <a:cs typeface="+mn-cs"/>
        </a:defRPr>
      </a:lvl2pPr>
      <a:lvl3pPr marL="365125" indent="-182563" algn="l" rtl="0" eaLnBrk="1" fontAlgn="base" hangingPunct="1">
        <a:spcBef>
          <a:spcPct val="0"/>
        </a:spcBef>
        <a:spcAft>
          <a:spcPts val="600"/>
        </a:spcAft>
        <a:buClr>
          <a:schemeClr val="bg2"/>
        </a:buClr>
        <a:buSzPct val="100000"/>
        <a:buFont typeface="Arial" charset="0"/>
        <a:buChar char="•"/>
        <a:defRPr lang="en-US" sz="1600" b="0" kern="1200" dirty="0">
          <a:solidFill>
            <a:srgbClr val="7F776E"/>
          </a:solidFill>
          <a:latin typeface="Salesforce Sans"/>
          <a:ea typeface="ＭＳ Ｐゴシック" charset="0"/>
          <a:cs typeface="+mn-cs"/>
        </a:defRPr>
      </a:lvl3pPr>
      <a:lvl4pPr marL="547688" indent="-182563" algn="l" rtl="0" eaLnBrk="1" fontAlgn="base" hangingPunct="1">
        <a:spcBef>
          <a:spcPct val="0"/>
        </a:spcBef>
        <a:spcAft>
          <a:spcPts val="600"/>
        </a:spcAft>
        <a:buClr>
          <a:schemeClr val="bg2"/>
        </a:buClr>
        <a:buSzPct val="100000"/>
        <a:buFont typeface="Arial" charset="0"/>
        <a:buChar char="•"/>
        <a:defRPr lang="en-US" sz="1400" b="0" kern="1200" dirty="0">
          <a:solidFill>
            <a:srgbClr val="7F776E"/>
          </a:solidFill>
          <a:latin typeface="Salesforce Sans"/>
          <a:ea typeface="ＭＳ Ｐゴシック" charset="0"/>
          <a:cs typeface="+mn-cs"/>
        </a:defRPr>
      </a:lvl4pPr>
      <a:lvl5pPr algn="l" rtl="0" eaLnBrk="1" fontAlgn="base" hangingPunct="1">
        <a:spcBef>
          <a:spcPts val="200"/>
        </a:spcBef>
        <a:spcAft>
          <a:spcPts val="600"/>
        </a:spcAft>
        <a:buClr>
          <a:srgbClr val="7F7F7F"/>
        </a:buClr>
        <a:buSzPct val="100000"/>
        <a:buFont typeface="Arial" charset="0"/>
        <a:defRPr lang="en-US" sz="2000" b="0" kern="1200" dirty="0">
          <a:solidFill>
            <a:srgbClr val="7F776E"/>
          </a:solidFill>
          <a:latin typeface="Salesforce Sans"/>
          <a:ea typeface="ＭＳ Ｐゴシック" charset="0"/>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104">
          <p15:clr>
            <a:srgbClr val="F26B43"/>
          </p15:clr>
        </p15:guide>
        <p15:guide id="2" pos="364">
          <p15:clr>
            <a:srgbClr val="F26B43"/>
          </p15:clr>
        </p15:guide>
        <p15:guide id="3" orient="horz" pos="3909">
          <p15:clr>
            <a:srgbClr val="F26B43"/>
          </p15:clr>
        </p15:guide>
        <p15:guide id="4" pos="7319">
          <p15:clr>
            <a:srgbClr val="F26B43"/>
          </p15:clr>
        </p15:guide>
        <p15:guide id="5" orient="horz" pos="931">
          <p15:clr>
            <a:srgbClr val="F26B43"/>
          </p15:clr>
        </p15:guide>
        <p15:guide id="6" orient="horz" pos="4080">
          <p15:clr>
            <a:srgbClr val="F26B43"/>
          </p15:clr>
        </p15:guide>
        <p15:guide id="7" orient="horz" pos="399">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2.xml"/><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54.xml"/></Relationships>
</file>

<file path=ppt/slides/_rels/slide5.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4.xml"/><Relationship Id="rId1" Type="http://schemas.openxmlformats.org/officeDocument/2006/relationships/slideLayout" Target="../slideLayouts/slideLayout4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9.xml"/></Relationships>
</file>

<file path=ppt/slides/_rels/slide7.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6.xml"/><Relationship Id="rId1" Type="http://schemas.openxmlformats.org/officeDocument/2006/relationships/slideLayout" Target="../slideLayouts/slideLayout49.xml"/><Relationship Id="rId4" Type="http://schemas.openxmlformats.org/officeDocument/2006/relationships/image" Target="../media/image106.png"/></Relationships>
</file>

<file path=ppt/slides/_rels/slide8.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3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3" name="TextBox 2">
            <a:extLst>
              <a:ext uri="{FF2B5EF4-FFF2-40B4-BE49-F238E27FC236}">
                <a16:creationId xmlns:a16="http://schemas.microsoft.com/office/drawing/2014/main" id="{B22558E3-34E0-D777-CB13-BFE2B219DDB5}"/>
              </a:ext>
            </a:extLst>
          </p:cNvPr>
          <p:cNvSpPr txBox="1"/>
          <p:nvPr/>
        </p:nvSpPr>
        <p:spPr>
          <a:xfrm>
            <a:off x="4659233" y="2786273"/>
            <a:ext cx="1327671" cy="461665"/>
          </a:xfrm>
          <a:prstGeom prst="rect">
            <a:avLst/>
          </a:prstGeom>
          <a:noFill/>
        </p:spPr>
        <p:txBody>
          <a:bodyPr wrap="none" rtlCol="0">
            <a:spAutoFit/>
          </a:bodyPr>
          <a:lstStyle/>
          <a:p>
            <a:pPr>
              <a:spcBef>
                <a:spcPts val="300"/>
              </a:spcBef>
              <a:spcAft>
                <a:spcPts val="600"/>
              </a:spcAft>
            </a:pPr>
            <a:r>
              <a:rPr lang="en-US" sz="2400" b="1" dirty="0">
                <a:solidFill>
                  <a:schemeClr val="accent4">
                    <a:lumMod val="50000"/>
                  </a:schemeClr>
                </a:solidFill>
                <a:latin typeface="Salesforce Sans"/>
                <a:cs typeface="Arial" panose="020B0604020202020204" pitchFamily="34" charset="0"/>
              </a:rPr>
              <a:t>Contents</a:t>
            </a:r>
          </a:p>
        </p:txBody>
      </p:sp>
      <p:sp>
        <p:nvSpPr>
          <p:cNvPr id="5" name="TextBox 4">
            <a:extLst>
              <a:ext uri="{FF2B5EF4-FFF2-40B4-BE49-F238E27FC236}">
                <a16:creationId xmlns:a16="http://schemas.microsoft.com/office/drawing/2014/main" id="{51C8247C-23CF-0B40-8099-779C8CB8E6F1}"/>
              </a:ext>
            </a:extLst>
          </p:cNvPr>
          <p:cNvSpPr txBox="1"/>
          <p:nvPr/>
        </p:nvSpPr>
        <p:spPr>
          <a:xfrm>
            <a:off x="1755791" y="663596"/>
            <a:ext cx="8138896" cy="1685077"/>
          </a:xfrm>
          <a:prstGeom prst="rect">
            <a:avLst/>
          </a:prstGeom>
          <a:noFill/>
        </p:spPr>
        <p:txBody>
          <a:bodyPr wrap="none" rtlCol="0">
            <a:spAutoFit/>
          </a:bodyPr>
          <a:lstStyle/>
          <a:p>
            <a:pPr algn="ctr">
              <a:spcBef>
                <a:spcPts val="300"/>
              </a:spcBef>
              <a:spcAft>
                <a:spcPts val="600"/>
              </a:spcAft>
            </a:pPr>
            <a:r>
              <a:rPr lang="en-US" sz="4800" b="1" dirty="0">
                <a:solidFill>
                  <a:schemeClr val="tx2">
                    <a:lumMod val="50000"/>
                  </a:schemeClr>
                </a:solidFill>
                <a:latin typeface="Salesforce Sans"/>
                <a:cs typeface="Arial" panose="020B0604020202020204" pitchFamily="34" charset="0"/>
              </a:rPr>
              <a:t>Salesforce Admin for Beginners</a:t>
            </a:r>
          </a:p>
          <a:p>
            <a:pPr algn="ctr">
              <a:spcBef>
                <a:spcPts val="300"/>
              </a:spcBef>
              <a:spcAft>
                <a:spcPts val="600"/>
              </a:spcAft>
            </a:pPr>
            <a:r>
              <a:rPr lang="en-US" sz="4800" b="1" dirty="0">
                <a:solidFill>
                  <a:schemeClr val="tx2">
                    <a:lumMod val="50000"/>
                  </a:schemeClr>
                </a:solidFill>
                <a:latin typeface="Salesforce Sans"/>
                <a:cs typeface="Arial" panose="020B0604020202020204" pitchFamily="34" charset="0"/>
              </a:rPr>
              <a:t>Chapter -01</a:t>
            </a:r>
          </a:p>
        </p:txBody>
      </p:sp>
      <p:sp>
        <p:nvSpPr>
          <p:cNvPr id="7" name="TextBox 6">
            <a:extLst>
              <a:ext uri="{FF2B5EF4-FFF2-40B4-BE49-F238E27FC236}">
                <a16:creationId xmlns:a16="http://schemas.microsoft.com/office/drawing/2014/main" id="{259C18CD-45CE-D7A3-B3D2-512273AACB13}"/>
              </a:ext>
            </a:extLst>
          </p:cNvPr>
          <p:cNvSpPr txBox="1"/>
          <p:nvPr/>
        </p:nvSpPr>
        <p:spPr>
          <a:xfrm>
            <a:off x="4512027" y="3429000"/>
            <a:ext cx="5186607" cy="2092881"/>
          </a:xfrm>
          <a:prstGeom prst="rect">
            <a:avLst/>
          </a:prstGeom>
          <a:noFill/>
        </p:spPr>
        <p:txBody>
          <a:bodyPr wrap="square" rtlCol="0">
            <a:spAutoFit/>
          </a:bodyPr>
          <a:lstStyle/>
          <a:p>
            <a:pPr marL="285750" indent="-285750">
              <a:spcBef>
                <a:spcPts val="300"/>
              </a:spcBef>
              <a:spcAft>
                <a:spcPts val="600"/>
              </a:spcAft>
              <a:buFont typeface="Arial" panose="020B0604020202020204" pitchFamily="34" charset="0"/>
              <a:buChar char="•"/>
            </a:pPr>
            <a:r>
              <a:rPr lang="en-US" sz="2000" b="0" i="0" dirty="0">
                <a:solidFill>
                  <a:srgbClr val="000000"/>
                </a:solidFill>
                <a:effectLst/>
                <a:latin typeface="Lexend-Regular"/>
              </a:rPr>
              <a:t>Cloud Computing</a:t>
            </a:r>
          </a:p>
          <a:p>
            <a:pPr marL="285750" indent="-285750">
              <a:spcBef>
                <a:spcPts val="300"/>
              </a:spcBef>
              <a:spcAft>
                <a:spcPts val="600"/>
              </a:spcAft>
              <a:buFont typeface="Arial" panose="020B0604020202020204" pitchFamily="34" charset="0"/>
              <a:buChar char="•"/>
            </a:pPr>
            <a:r>
              <a:rPr lang="en-US" sz="2000" dirty="0">
                <a:solidFill>
                  <a:srgbClr val="000000"/>
                </a:solidFill>
                <a:latin typeface="Lexend-Regular"/>
                <a:cs typeface="Salesforce Sans"/>
              </a:rPr>
              <a:t>Cloud Service Model</a:t>
            </a:r>
          </a:p>
          <a:p>
            <a:pPr marL="285750" indent="-285750">
              <a:spcBef>
                <a:spcPts val="300"/>
              </a:spcBef>
              <a:spcAft>
                <a:spcPts val="600"/>
              </a:spcAft>
              <a:buFont typeface="Arial" panose="020B0604020202020204" pitchFamily="34" charset="0"/>
              <a:buChar char="•"/>
            </a:pPr>
            <a:r>
              <a:rPr lang="en-US" sz="2000" dirty="0">
                <a:solidFill>
                  <a:srgbClr val="000000"/>
                </a:solidFill>
                <a:latin typeface="Lexend-Regular"/>
                <a:cs typeface="Salesforce Sans"/>
              </a:rPr>
              <a:t>Salesforce &amp; CRM Basics</a:t>
            </a:r>
          </a:p>
          <a:p>
            <a:pPr marL="285750" indent="-285750">
              <a:spcBef>
                <a:spcPts val="300"/>
              </a:spcBef>
              <a:spcAft>
                <a:spcPts val="600"/>
              </a:spcAft>
              <a:buFont typeface="Arial" panose="020B0604020202020204" pitchFamily="34" charset="0"/>
              <a:buChar char="•"/>
            </a:pPr>
            <a:r>
              <a:rPr lang="en-US" sz="2000" dirty="0">
                <a:solidFill>
                  <a:srgbClr val="000000"/>
                </a:solidFill>
                <a:latin typeface="Lexend-Regular"/>
                <a:cs typeface="Salesforce Sans"/>
              </a:rPr>
              <a:t>Salesforce Environments</a:t>
            </a:r>
          </a:p>
          <a:p>
            <a:pPr marL="285750" indent="-285750">
              <a:spcBef>
                <a:spcPts val="300"/>
              </a:spcBef>
              <a:spcAft>
                <a:spcPts val="600"/>
              </a:spcAft>
              <a:buFont typeface="Arial" panose="020B0604020202020204" pitchFamily="34" charset="0"/>
              <a:buChar char="•"/>
            </a:pPr>
            <a:endParaRPr lang="en-US" sz="2000" dirty="0">
              <a:solidFill>
                <a:schemeClr val="accent2"/>
              </a:solidFill>
              <a:latin typeface="Salesforce Sans"/>
              <a:cs typeface="Salesforce Sans"/>
            </a:endParaRPr>
          </a:p>
        </p:txBody>
      </p:sp>
    </p:spTree>
    <p:extLst>
      <p:ext uri="{BB962C8B-B14F-4D97-AF65-F5344CB8AC3E}">
        <p14:creationId xmlns:p14="http://schemas.microsoft.com/office/powerpoint/2010/main" val="4063978807"/>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3" name="TextBox 2">
            <a:extLst>
              <a:ext uri="{FF2B5EF4-FFF2-40B4-BE49-F238E27FC236}">
                <a16:creationId xmlns:a16="http://schemas.microsoft.com/office/drawing/2014/main" id="{B22558E3-34E0-D777-CB13-BFE2B219DDB5}"/>
              </a:ext>
            </a:extLst>
          </p:cNvPr>
          <p:cNvSpPr txBox="1"/>
          <p:nvPr/>
        </p:nvSpPr>
        <p:spPr>
          <a:xfrm>
            <a:off x="454523" y="987285"/>
            <a:ext cx="2976328" cy="400110"/>
          </a:xfrm>
          <a:prstGeom prst="rect">
            <a:avLst/>
          </a:prstGeom>
          <a:noFill/>
        </p:spPr>
        <p:txBody>
          <a:bodyPr wrap="none" rtlCol="0">
            <a:spAutoFit/>
          </a:bodyPr>
          <a:lstStyle/>
          <a:p>
            <a:pPr>
              <a:spcBef>
                <a:spcPts val="300"/>
              </a:spcBef>
              <a:spcAft>
                <a:spcPts val="600"/>
              </a:spcAft>
            </a:pPr>
            <a:r>
              <a:rPr lang="en-US" sz="2000" b="1" dirty="0">
                <a:solidFill>
                  <a:schemeClr val="accent4">
                    <a:lumMod val="50000"/>
                  </a:schemeClr>
                </a:solidFill>
                <a:latin typeface="Salesforce Sans"/>
                <a:cs typeface="Arial" panose="020B0604020202020204" pitchFamily="34" charset="0"/>
              </a:rPr>
              <a:t>What is cloud Computing?</a:t>
            </a:r>
          </a:p>
        </p:txBody>
      </p:sp>
      <p:sp>
        <p:nvSpPr>
          <p:cNvPr id="4" name="TextBox 3">
            <a:extLst>
              <a:ext uri="{FF2B5EF4-FFF2-40B4-BE49-F238E27FC236}">
                <a16:creationId xmlns:a16="http://schemas.microsoft.com/office/drawing/2014/main" id="{7E530BB7-DE08-1839-2325-6DE2706E5B13}"/>
              </a:ext>
            </a:extLst>
          </p:cNvPr>
          <p:cNvSpPr txBox="1"/>
          <p:nvPr/>
        </p:nvSpPr>
        <p:spPr>
          <a:xfrm>
            <a:off x="454523" y="3038562"/>
            <a:ext cx="7053997" cy="523220"/>
          </a:xfrm>
          <a:prstGeom prst="rect">
            <a:avLst/>
          </a:prstGeom>
          <a:noFill/>
        </p:spPr>
        <p:txBody>
          <a:bodyPr wrap="square" rtlCol="0">
            <a:spAutoFit/>
          </a:bodyPr>
          <a:lstStyle/>
          <a:p>
            <a:pPr>
              <a:spcBef>
                <a:spcPts val="300"/>
              </a:spcBef>
              <a:spcAft>
                <a:spcPts val="600"/>
              </a:spcAft>
            </a:pPr>
            <a:r>
              <a:rPr lang="en-US" sz="1400" dirty="0">
                <a:solidFill>
                  <a:schemeClr val="accent2"/>
                </a:solidFill>
                <a:latin typeface="Salesforce Sans"/>
                <a:cs typeface="Arial" panose="020B0604020202020204" pitchFamily="34" charset="0"/>
              </a:rPr>
              <a:t>It offers platform independency, as the software is not required to be installed locally on the PC. Hence, it is making our business applications, mobile and collaborative.</a:t>
            </a:r>
          </a:p>
        </p:txBody>
      </p:sp>
      <p:sp>
        <p:nvSpPr>
          <p:cNvPr id="6" name="TextBox 5">
            <a:extLst>
              <a:ext uri="{FF2B5EF4-FFF2-40B4-BE49-F238E27FC236}">
                <a16:creationId xmlns:a16="http://schemas.microsoft.com/office/drawing/2014/main" id="{60C18283-9EAF-18D9-FEDD-2E9AECF9BC1A}"/>
              </a:ext>
            </a:extLst>
          </p:cNvPr>
          <p:cNvSpPr txBox="1"/>
          <p:nvPr/>
        </p:nvSpPr>
        <p:spPr>
          <a:xfrm>
            <a:off x="502160" y="3759881"/>
            <a:ext cx="3398623" cy="400110"/>
          </a:xfrm>
          <a:prstGeom prst="rect">
            <a:avLst/>
          </a:prstGeom>
          <a:noFill/>
        </p:spPr>
        <p:txBody>
          <a:bodyPr wrap="none" rtlCol="0">
            <a:spAutoFit/>
          </a:bodyPr>
          <a:lstStyle/>
          <a:p>
            <a:pPr>
              <a:spcBef>
                <a:spcPts val="300"/>
              </a:spcBef>
              <a:spcAft>
                <a:spcPts val="600"/>
              </a:spcAft>
            </a:pPr>
            <a:r>
              <a:rPr lang="en-US" sz="2000" b="1" dirty="0">
                <a:solidFill>
                  <a:schemeClr val="accent4">
                    <a:lumMod val="50000"/>
                  </a:schemeClr>
                </a:solidFill>
                <a:latin typeface="Salesforce Sans"/>
                <a:cs typeface="Salesforce Sans"/>
              </a:rPr>
              <a:t>Cloud Computing Architecture</a:t>
            </a:r>
          </a:p>
        </p:txBody>
      </p:sp>
      <p:sp>
        <p:nvSpPr>
          <p:cNvPr id="13" name="TextBox 12">
            <a:extLst>
              <a:ext uri="{FF2B5EF4-FFF2-40B4-BE49-F238E27FC236}">
                <a16:creationId xmlns:a16="http://schemas.microsoft.com/office/drawing/2014/main" id="{3B0C4B9B-D386-AFFE-E350-F95A1AF5019F}"/>
              </a:ext>
            </a:extLst>
          </p:cNvPr>
          <p:cNvSpPr txBox="1"/>
          <p:nvPr/>
        </p:nvSpPr>
        <p:spPr>
          <a:xfrm>
            <a:off x="563944" y="4102682"/>
            <a:ext cx="5237552" cy="338554"/>
          </a:xfrm>
          <a:prstGeom prst="rect">
            <a:avLst/>
          </a:prstGeom>
          <a:noFill/>
        </p:spPr>
        <p:txBody>
          <a:bodyPr wrap="square" rtlCol="0">
            <a:spAutoFit/>
          </a:bodyPr>
          <a:lstStyle/>
          <a:p>
            <a:pPr>
              <a:spcBef>
                <a:spcPts val="300"/>
              </a:spcBef>
              <a:spcAft>
                <a:spcPts val="600"/>
              </a:spcAft>
            </a:pPr>
            <a:r>
              <a:rPr lang="en-US" sz="1600" dirty="0">
                <a:solidFill>
                  <a:schemeClr val="accent2"/>
                </a:solidFill>
                <a:latin typeface="Salesforce Sans"/>
                <a:cs typeface="Salesforce Sans"/>
              </a:rPr>
              <a:t>We can broadly divide the cloud architecture into two parts:</a:t>
            </a:r>
          </a:p>
        </p:txBody>
      </p:sp>
      <p:sp>
        <p:nvSpPr>
          <p:cNvPr id="5" name="TextBox 4">
            <a:extLst>
              <a:ext uri="{FF2B5EF4-FFF2-40B4-BE49-F238E27FC236}">
                <a16:creationId xmlns:a16="http://schemas.microsoft.com/office/drawing/2014/main" id="{51C8247C-23CF-0B40-8099-779C8CB8E6F1}"/>
              </a:ext>
            </a:extLst>
          </p:cNvPr>
          <p:cNvSpPr txBox="1"/>
          <p:nvPr/>
        </p:nvSpPr>
        <p:spPr>
          <a:xfrm>
            <a:off x="563944" y="388462"/>
            <a:ext cx="2757486" cy="523220"/>
          </a:xfrm>
          <a:prstGeom prst="rect">
            <a:avLst/>
          </a:prstGeom>
          <a:noFill/>
        </p:spPr>
        <p:txBody>
          <a:bodyPr wrap="none" rtlCol="0">
            <a:spAutoFit/>
          </a:bodyPr>
          <a:lstStyle/>
          <a:p>
            <a:pPr>
              <a:spcBef>
                <a:spcPts val="300"/>
              </a:spcBef>
              <a:spcAft>
                <a:spcPts val="600"/>
              </a:spcAft>
            </a:pPr>
            <a:r>
              <a:rPr lang="en-US" sz="2800" b="1" u="sng" dirty="0">
                <a:solidFill>
                  <a:schemeClr val="tx2">
                    <a:lumMod val="50000"/>
                  </a:schemeClr>
                </a:solidFill>
                <a:latin typeface="Salesforce Sans"/>
                <a:cs typeface="Arial" panose="020B0604020202020204" pitchFamily="34" charset="0"/>
              </a:rPr>
              <a:t>Cloud Computing</a:t>
            </a:r>
          </a:p>
        </p:txBody>
      </p:sp>
      <p:sp>
        <p:nvSpPr>
          <p:cNvPr id="7" name="TextBox 6">
            <a:extLst>
              <a:ext uri="{FF2B5EF4-FFF2-40B4-BE49-F238E27FC236}">
                <a16:creationId xmlns:a16="http://schemas.microsoft.com/office/drawing/2014/main" id="{259C18CD-45CE-D7A3-B3D2-512273AACB13}"/>
              </a:ext>
            </a:extLst>
          </p:cNvPr>
          <p:cNvSpPr txBox="1"/>
          <p:nvPr/>
        </p:nvSpPr>
        <p:spPr>
          <a:xfrm>
            <a:off x="502160" y="1372322"/>
            <a:ext cx="11496251" cy="1377300"/>
          </a:xfrm>
          <a:prstGeom prst="rect">
            <a:avLst/>
          </a:prstGeom>
          <a:noFill/>
        </p:spPr>
        <p:txBody>
          <a:bodyPr wrap="square" rtlCol="0">
            <a:spAutoFit/>
          </a:bodyPr>
          <a:lstStyle/>
          <a:p>
            <a:pPr>
              <a:spcBef>
                <a:spcPts val="300"/>
              </a:spcBef>
              <a:spcAft>
                <a:spcPts val="600"/>
              </a:spcAft>
            </a:pPr>
            <a:r>
              <a:rPr lang="en-US" sz="1400" b="0" i="0" dirty="0">
                <a:solidFill>
                  <a:srgbClr val="000000"/>
                </a:solidFill>
                <a:effectLst/>
                <a:latin typeface="Lexend-Regular"/>
              </a:rPr>
              <a:t>The term Cloud refers to a Network or the Internet. Cloud computing is nothing but internet computing. The cloud can provide services over networks i.e., on </a:t>
            </a:r>
            <a:r>
              <a:rPr lang="en-US" sz="1400" b="1" i="0" dirty="0">
                <a:solidFill>
                  <a:srgbClr val="000000"/>
                </a:solidFill>
                <a:effectLst/>
                <a:latin typeface="Lexend-Regular"/>
              </a:rPr>
              <a:t>Public Networks </a:t>
            </a:r>
            <a:r>
              <a:rPr lang="en-US" sz="1400" b="0" i="0" dirty="0">
                <a:solidFill>
                  <a:srgbClr val="000000"/>
                </a:solidFill>
                <a:effectLst/>
                <a:latin typeface="Lexend-Regular"/>
              </a:rPr>
              <a:t>or on </a:t>
            </a:r>
            <a:r>
              <a:rPr lang="en-US" sz="1400" b="1" i="0" dirty="0">
                <a:solidFill>
                  <a:srgbClr val="000000"/>
                </a:solidFill>
                <a:effectLst/>
                <a:latin typeface="Lexend-Regular"/>
              </a:rPr>
              <a:t>Private Networks </a:t>
            </a:r>
          </a:p>
          <a:p>
            <a:pPr>
              <a:spcBef>
                <a:spcPts val="300"/>
              </a:spcBef>
              <a:spcAft>
                <a:spcPts val="600"/>
              </a:spcAft>
            </a:pPr>
            <a:r>
              <a:rPr lang="en-US" sz="1400" b="0" i="0" dirty="0">
                <a:solidFill>
                  <a:srgbClr val="000000"/>
                </a:solidFill>
                <a:effectLst/>
                <a:latin typeface="Lexend-Regular"/>
              </a:rPr>
              <a:t>i.e., WAN – Wide Area Network, LAN – Local Area Network. (high-processing computer)</a:t>
            </a:r>
            <a:br>
              <a:rPr lang="en-US" sz="1400" b="0" i="0" dirty="0">
                <a:solidFill>
                  <a:srgbClr val="000000"/>
                </a:solidFill>
                <a:effectLst/>
                <a:latin typeface="Lexend-Regular"/>
              </a:rPr>
            </a:br>
            <a:r>
              <a:rPr lang="en-US" sz="1400" b="0" i="0" dirty="0">
                <a:solidFill>
                  <a:srgbClr val="000000"/>
                </a:solidFill>
                <a:effectLst/>
                <a:latin typeface="Lexend-Regular"/>
              </a:rPr>
              <a:t>Applications such as Email, Web Conferencing, and Customer Relationship Management (CRM), all run in the cloud</a:t>
            </a:r>
            <a:r>
              <a:rPr lang="en-US" sz="1400" dirty="0"/>
              <a:t> </a:t>
            </a:r>
            <a:br>
              <a:rPr lang="en-US" sz="2000" dirty="0"/>
            </a:br>
            <a:endParaRPr lang="en-US" sz="2000" dirty="0">
              <a:solidFill>
                <a:schemeClr val="accent2"/>
              </a:solidFill>
              <a:latin typeface="Salesforce Sans"/>
              <a:cs typeface="Salesforce Sans"/>
            </a:endParaRPr>
          </a:p>
        </p:txBody>
      </p:sp>
      <p:sp>
        <p:nvSpPr>
          <p:cNvPr id="8" name="TextBox 7">
            <a:extLst>
              <a:ext uri="{FF2B5EF4-FFF2-40B4-BE49-F238E27FC236}">
                <a16:creationId xmlns:a16="http://schemas.microsoft.com/office/drawing/2014/main" id="{48C1B163-35B4-B234-B412-25511198FC54}"/>
              </a:ext>
            </a:extLst>
          </p:cNvPr>
          <p:cNvSpPr txBox="1"/>
          <p:nvPr/>
        </p:nvSpPr>
        <p:spPr>
          <a:xfrm>
            <a:off x="454523" y="2482566"/>
            <a:ext cx="10696454" cy="615553"/>
          </a:xfrm>
          <a:prstGeom prst="rect">
            <a:avLst/>
          </a:prstGeom>
          <a:noFill/>
        </p:spPr>
        <p:txBody>
          <a:bodyPr wrap="none" rtlCol="0">
            <a:spAutoFit/>
          </a:bodyPr>
          <a:lstStyle/>
          <a:p>
            <a:pPr>
              <a:spcBef>
                <a:spcPts val="300"/>
              </a:spcBef>
              <a:spcAft>
                <a:spcPts val="600"/>
              </a:spcAft>
            </a:pPr>
            <a:r>
              <a:rPr lang="en-US" sz="2000" b="1" i="0" dirty="0">
                <a:solidFill>
                  <a:srgbClr val="000000"/>
                </a:solidFill>
                <a:effectLst/>
                <a:latin typeface="+mj-lt"/>
              </a:rPr>
              <a:t>What is Cloud Computing in Salesforce?</a:t>
            </a:r>
            <a:r>
              <a:rPr lang="en-US" sz="2000" dirty="0">
                <a:latin typeface="+mj-lt"/>
              </a:rPr>
              <a:t> </a:t>
            </a:r>
            <a:br>
              <a:rPr lang="en-US" sz="1400" dirty="0">
                <a:solidFill>
                  <a:schemeClr val="accent2"/>
                </a:solidFill>
                <a:latin typeface="Salesforce Sans"/>
                <a:cs typeface="Arial" panose="020B0604020202020204" pitchFamily="34" charset="0"/>
              </a:rPr>
            </a:br>
            <a:r>
              <a:rPr lang="en-US" sz="1400" dirty="0">
                <a:solidFill>
                  <a:schemeClr val="accent2"/>
                </a:solidFill>
                <a:latin typeface="Salesforce Sans"/>
                <a:cs typeface="Arial" panose="020B0604020202020204" pitchFamily="34" charset="0"/>
              </a:rPr>
              <a:t>It refers to the delivery of computing services—like servers, storage, databases, networking, software, analytics, and intelligence—over the cloud.</a:t>
            </a:r>
          </a:p>
        </p:txBody>
      </p:sp>
      <p:sp>
        <p:nvSpPr>
          <p:cNvPr id="9" name="TextBox 8">
            <a:extLst>
              <a:ext uri="{FF2B5EF4-FFF2-40B4-BE49-F238E27FC236}">
                <a16:creationId xmlns:a16="http://schemas.microsoft.com/office/drawing/2014/main" id="{AEC47E99-C39B-CA23-0554-6E14A238F347}"/>
              </a:ext>
            </a:extLst>
          </p:cNvPr>
          <p:cNvSpPr txBox="1"/>
          <p:nvPr/>
        </p:nvSpPr>
        <p:spPr>
          <a:xfrm>
            <a:off x="348917" y="5162031"/>
            <a:ext cx="3244247" cy="1323439"/>
          </a:xfrm>
          <a:prstGeom prst="rect">
            <a:avLst/>
          </a:prstGeom>
          <a:solidFill>
            <a:srgbClr val="FFEEDA"/>
          </a:solidFill>
        </p:spPr>
        <p:txBody>
          <a:bodyPr wrap="square" rtlCol="0">
            <a:spAutoFit/>
          </a:bodyPr>
          <a:lstStyle/>
          <a:p>
            <a:pPr>
              <a:spcBef>
                <a:spcPts val="300"/>
              </a:spcBef>
              <a:spcAft>
                <a:spcPts val="600"/>
              </a:spcAft>
            </a:pPr>
            <a:r>
              <a:rPr lang="en-US" sz="1600" dirty="0">
                <a:solidFill>
                  <a:schemeClr val="accent4">
                    <a:lumMod val="50000"/>
                  </a:schemeClr>
                </a:solidFill>
                <a:latin typeface="Salesforce Sans"/>
                <a:cs typeface="Salesforce Sans"/>
              </a:rPr>
              <a:t>Front End refers to the client part of the computing system. It consists of interfaces and applications that are required to access the  computing platforms. Example: Web Browser</a:t>
            </a:r>
            <a:endParaRPr lang="en-US" sz="1600" dirty="0">
              <a:solidFill>
                <a:schemeClr val="accent2"/>
              </a:solidFill>
              <a:latin typeface="Salesforce Sans"/>
              <a:cs typeface="Salesforce Sans"/>
            </a:endParaRPr>
          </a:p>
        </p:txBody>
      </p:sp>
      <p:sp>
        <p:nvSpPr>
          <p:cNvPr id="12" name="TextBox 11">
            <a:extLst>
              <a:ext uri="{FF2B5EF4-FFF2-40B4-BE49-F238E27FC236}">
                <a16:creationId xmlns:a16="http://schemas.microsoft.com/office/drawing/2014/main" id="{C24614F9-7C11-59CF-16CC-997616E9414E}"/>
              </a:ext>
            </a:extLst>
          </p:cNvPr>
          <p:cNvSpPr txBox="1"/>
          <p:nvPr/>
        </p:nvSpPr>
        <p:spPr>
          <a:xfrm>
            <a:off x="3661094" y="4925211"/>
            <a:ext cx="3536266" cy="1815882"/>
          </a:xfrm>
          <a:prstGeom prst="rect">
            <a:avLst/>
          </a:prstGeom>
          <a:solidFill>
            <a:srgbClr val="FFEEDA"/>
          </a:solidFill>
        </p:spPr>
        <p:txBody>
          <a:bodyPr wrap="square" rtlCol="0">
            <a:spAutoFit/>
          </a:bodyPr>
          <a:lstStyle/>
          <a:p>
            <a:pPr>
              <a:spcBef>
                <a:spcPts val="300"/>
              </a:spcBef>
              <a:spcAft>
                <a:spcPts val="600"/>
              </a:spcAft>
            </a:pPr>
            <a:r>
              <a:rPr lang="en-US" sz="1600" dirty="0">
                <a:solidFill>
                  <a:schemeClr val="accent4">
                    <a:lumMod val="50000"/>
                  </a:schemeClr>
                </a:solidFill>
                <a:latin typeface="Salesforce Sans"/>
                <a:cs typeface="Salesforce Sans"/>
              </a:rPr>
              <a:t>Back End refers to the cloud itself. It consists of all the resources required to provide cloud computing services. It comprises huge Data Storage, Virtual Machines, Security mechanisms, Services, Deployment Models, Servers, etc.</a:t>
            </a:r>
            <a:endParaRPr lang="en-US" sz="1600" dirty="0">
              <a:solidFill>
                <a:schemeClr val="accent2"/>
              </a:solidFill>
              <a:latin typeface="Salesforce Sans"/>
              <a:cs typeface="Salesforce Sans"/>
            </a:endParaRPr>
          </a:p>
        </p:txBody>
      </p:sp>
      <p:pic>
        <p:nvPicPr>
          <p:cNvPr id="15" name="Picture 14">
            <a:extLst>
              <a:ext uri="{FF2B5EF4-FFF2-40B4-BE49-F238E27FC236}">
                <a16:creationId xmlns:a16="http://schemas.microsoft.com/office/drawing/2014/main" id="{F9C1BFDD-847B-9C73-FFE0-D617D5404A75}"/>
              </a:ext>
            </a:extLst>
          </p:cNvPr>
          <p:cNvPicPr>
            <a:picLocks noChangeAspect="1"/>
          </p:cNvPicPr>
          <p:nvPr/>
        </p:nvPicPr>
        <p:blipFill>
          <a:blip r:embed="rId3"/>
          <a:stretch>
            <a:fillRect/>
          </a:stretch>
        </p:blipFill>
        <p:spPr>
          <a:xfrm>
            <a:off x="7265291" y="3266201"/>
            <a:ext cx="4937001" cy="3591799"/>
          </a:xfrm>
          <a:prstGeom prst="rect">
            <a:avLst/>
          </a:prstGeom>
          <a:scene3d>
            <a:camera prst="orthographicFront"/>
            <a:lightRig rig="threePt" dir="t"/>
          </a:scene3d>
          <a:sp3d>
            <a:bevelT w="57150" h="57150"/>
          </a:sp3d>
        </p:spPr>
      </p:pic>
      <p:sp>
        <p:nvSpPr>
          <p:cNvPr id="16" name="Thought Bubble: Cloud 15">
            <a:extLst>
              <a:ext uri="{FF2B5EF4-FFF2-40B4-BE49-F238E27FC236}">
                <a16:creationId xmlns:a16="http://schemas.microsoft.com/office/drawing/2014/main" id="{9AEE17A4-FE1D-643A-A524-EE7204F94C8F}"/>
              </a:ext>
            </a:extLst>
          </p:cNvPr>
          <p:cNvSpPr/>
          <p:nvPr/>
        </p:nvSpPr>
        <p:spPr>
          <a:xfrm>
            <a:off x="5110936" y="4367920"/>
            <a:ext cx="1588957" cy="523220"/>
          </a:xfrm>
          <a:prstGeom prst="cloudCallout">
            <a:avLst/>
          </a:prstGeom>
          <a:solidFill>
            <a:srgbClr val="009DDC"/>
          </a:solidFill>
          <a:ln>
            <a:noFill/>
          </a:ln>
          <a:scene3d>
            <a:camera prst="orthographicFront"/>
            <a:lightRig rig="contrasting" dir="t">
              <a:rot lat="0" lon="0" rev="2400000"/>
            </a:lightRig>
          </a:scene3d>
          <a:sp3d prstMaterial="powder">
            <a:bevelT/>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b="1" dirty="0">
              <a:solidFill>
                <a:schemeClr val="bg1"/>
              </a:solidFill>
              <a:latin typeface="Salesforce Sans"/>
              <a:cs typeface="Salesforce Sans"/>
            </a:endParaRPr>
          </a:p>
          <a:p>
            <a:pPr algn="ctr"/>
            <a:r>
              <a:rPr lang="en-US" sz="1800" b="1" dirty="0">
                <a:solidFill>
                  <a:schemeClr val="bg1"/>
                </a:solidFill>
                <a:latin typeface="Salesforce Sans"/>
                <a:cs typeface="Salesforce Sans"/>
              </a:rPr>
              <a:t>Back End</a:t>
            </a:r>
          </a:p>
          <a:p>
            <a:pPr algn="ctr"/>
            <a:endParaRPr lang="en-US" dirty="0">
              <a:latin typeface="Salesforce Sans"/>
              <a:cs typeface="Salesforce Sans"/>
            </a:endParaRPr>
          </a:p>
        </p:txBody>
      </p:sp>
      <p:sp>
        <p:nvSpPr>
          <p:cNvPr id="17" name="Thought Bubble: Cloud 16">
            <a:extLst>
              <a:ext uri="{FF2B5EF4-FFF2-40B4-BE49-F238E27FC236}">
                <a16:creationId xmlns:a16="http://schemas.microsoft.com/office/drawing/2014/main" id="{BDB73854-0343-6EBF-5585-DFDB8A5FA6D8}"/>
              </a:ext>
            </a:extLst>
          </p:cNvPr>
          <p:cNvSpPr/>
          <p:nvPr/>
        </p:nvSpPr>
        <p:spPr>
          <a:xfrm>
            <a:off x="1219916" y="4531205"/>
            <a:ext cx="1755632" cy="523220"/>
          </a:xfrm>
          <a:prstGeom prst="cloudCallout">
            <a:avLst/>
          </a:prstGeom>
          <a:solidFill>
            <a:srgbClr val="009DDC"/>
          </a:solidFill>
          <a:ln>
            <a:noFill/>
          </a:ln>
          <a:scene3d>
            <a:camera prst="orthographicFront"/>
            <a:lightRig rig="contrasting" dir="t">
              <a:rot lat="0" lon="0" rev="2400000"/>
            </a:lightRig>
          </a:scene3d>
          <a:sp3d prstMaterial="powder">
            <a:bevelT/>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b="1" dirty="0">
              <a:solidFill>
                <a:schemeClr val="bg1"/>
              </a:solidFill>
              <a:latin typeface="Salesforce Sans"/>
              <a:cs typeface="Salesforce Sans"/>
            </a:endParaRPr>
          </a:p>
          <a:p>
            <a:pPr algn="ctr"/>
            <a:r>
              <a:rPr lang="en-US" b="1" dirty="0">
                <a:solidFill>
                  <a:schemeClr val="bg1"/>
                </a:solidFill>
                <a:latin typeface="Salesforce Sans"/>
                <a:cs typeface="Salesforce Sans"/>
              </a:rPr>
              <a:t>Front</a:t>
            </a:r>
            <a:r>
              <a:rPr lang="en-US" sz="1800" b="1" dirty="0">
                <a:solidFill>
                  <a:schemeClr val="bg1"/>
                </a:solidFill>
                <a:latin typeface="Salesforce Sans"/>
                <a:cs typeface="Salesforce Sans"/>
              </a:rPr>
              <a:t> End</a:t>
            </a:r>
          </a:p>
          <a:p>
            <a:pPr algn="ctr"/>
            <a:endParaRPr lang="en-US" dirty="0">
              <a:latin typeface="Salesforce Sans"/>
              <a:cs typeface="Salesforce Sans"/>
            </a:endParaRPr>
          </a:p>
        </p:txBody>
      </p:sp>
    </p:spTree>
    <p:extLst>
      <p:ext uri="{BB962C8B-B14F-4D97-AF65-F5344CB8AC3E}">
        <p14:creationId xmlns:p14="http://schemas.microsoft.com/office/powerpoint/2010/main" val="27357928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1000"/>
                                        <p:tgtEl>
                                          <p:spTgt spid="7"/>
                                        </p:tgtEl>
                                      </p:cBhvr>
                                    </p:animEffect>
                                    <p:anim calcmode="lin" valueType="num">
                                      <p:cBhvr>
                                        <p:cTn id="15" dur="1000" fill="hold"/>
                                        <p:tgtEl>
                                          <p:spTgt spid="7"/>
                                        </p:tgtEl>
                                        <p:attrNameLst>
                                          <p:attrName>ppt_x</p:attrName>
                                        </p:attrNameLst>
                                      </p:cBhvr>
                                      <p:tavLst>
                                        <p:tav tm="0">
                                          <p:val>
                                            <p:strVal val="#ppt_x"/>
                                          </p:val>
                                        </p:tav>
                                        <p:tav tm="100000">
                                          <p:val>
                                            <p:strVal val="#ppt_x"/>
                                          </p:val>
                                        </p:tav>
                                      </p:tavLst>
                                    </p:anim>
                                    <p:anim calcmode="lin" valueType="num">
                                      <p:cBhvr>
                                        <p:cTn id="16"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1000"/>
                                        <p:tgtEl>
                                          <p:spTgt spid="8"/>
                                        </p:tgtEl>
                                      </p:cBhvr>
                                    </p:animEffect>
                                    <p:anim calcmode="lin" valueType="num">
                                      <p:cBhvr>
                                        <p:cTn id="22" dur="1000" fill="hold"/>
                                        <p:tgtEl>
                                          <p:spTgt spid="8"/>
                                        </p:tgtEl>
                                        <p:attrNameLst>
                                          <p:attrName>ppt_x</p:attrName>
                                        </p:attrNameLst>
                                      </p:cBhvr>
                                      <p:tavLst>
                                        <p:tav tm="0">
                                          <p:val>
                                            <p:strVal val="#ppt_x"/>
                                          </p:val>
                                        </p:tav>
                                        <p:tav tm="100000">
                                          <p:val>
                                            <p:strVal val="#ppt_x"/>
                                          </p:val>
                                        </p:tav>
                                      </p:tavLst>
                                    </p:anim>
                                    <p:anim calcmode="lin" valueType="num">
                                      <p:cBhvr>
                                        <p:cTn id="23"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fade">
                                      <p:cBhvr>
                                        <p:cTn id="28" dur="1000"/>
                                        <p:tgtEl>
                                          <p:spTgt spid="4"/>
                                        </p:tgtEl>
                                      </p:cBhvr>
                                    </p:animEffect>
                                    <p:anim calcmode="lin" valueType="num">
                                      <p:cBhvr>
                                        <p:cTn id="29" dur="1000" fill="hold"/>
                                        <p:tgtEl>
                                          <p:spTgt spid="4"/>
                                        </p:tgtEl>
                                        <p:attrNameLst>
                                          <p:attrName>ppt_x</p:attrName>
                                        </p:attrNameLst>
                                      </p:cBhvr>
                                      <p:tavLst>
                                        <p:tav tm="0">
                                          <p:val>
                                            <p:strVal val="#ppt_x"/>
                                          </p:val>
                                        </p:tav>
                                        <p:tav tm="100000">
                                          <p:val>
                                            <p:strVal val="#ppt_x"/>
                                          </p:val>
                                        </p:tav>
                                      </p:tavLst>
                                    </p:anim>
                                    <p:anim calcmode="lin" valueType="num">
                                      <p:cBhvr>
                                        <p:cTn id="30"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6"/>
                                        </p:tgtEl>
                                        <p:attrNameLst>
                                          <p:attrName>style.visibility</p:attrName>
                                        </p:attrNameLst>
                                      </p:cBhvr>
                                      <p:to>
                                        <p:strVal val="visible"/>
                                      </p:to>
                                    </p:set>
                                    <p:animEffect transition="in" filter="fade">
                                      <p:cBhvr>
                                        <p:cTn id="35" dur="1000"/>
                                        <p:tgtEl>
                                          <p:spTgt spid="6"/>
                                        </p:tgtEl>
                                      </p:cBhvr>
                                    </p:animEffect>
                                    <p:anim calcmode="lin" valueType="num">
                                      <p:cBhvr>
                                        <p:cTn id="36" dur="1000" fill="hold"/>
                                        <p:tgtEl>
                                          <p:spTgt spid="6"/>
                                        </p:tgtEl>
                                        <p:attrNameLst>
                                          <p:attrName>ppt_x</p:attrName>
                                        </p:attrNameLst>
                                      </p:cBhvr>
                                      <p:tavLst>
                                        <p:tav tm="0">
                                          <p:val>
                                            <p:strVal val="#ppt_x"/>
                                          </p:val>
                                        </p:tav>
                                        <p:tav tm="100000">
                                          <p:val>
                                            <p:strVal val="#ppt_x"/>
                                          </p:val>
                                        </p:tav>
                                      </p:tavLst>
                                    </p:anim>
                                    <p:anim calcmode="lin" valueType="num">
                                      <p:cBhvr>
                                        <p:cTn id="37"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1000"/>
                                        <p:tgtEl>
                                          <p:spTgt spid="13"/>
                                        </p:tgtEl>
                                      </p:cBhvr>
                                    </p:animEffect>
                                    <p:anim calcmode="lin" valueType="num">
                                      <p:cBhvr>
                                        <p:cTn id="43" dur="1000" fill="hold"/>
                                        <p:tgtEl>
                                          <p:spTgt spid="13"/>
                                        </p:tgtEl>
                                        <p:attrNameLst>
                                          <p:attrName>ppt_x</p:attrName>
                                        </p:attrNameLst>
                                      </p:cBhvr>
                                      <p:tavLst>
                                        <p:tav tm="0">
                                          <p:val>
                                            <p:strVal val="#ppt_x"/>
                                          </p:val>
                                        </p:tav>
                                        <p:tav tm="100000">
                                          <p:val>
                                            <p:strVal val="#ppt_x"/>
                                          </p:val>
                                        </p:tav>
                                      </p:tavLst>
                                    </p:anim>
                                    <p:anim calcmode="lin" valueType="num">
                                      <p:cBhvr>
                                        <p:cTn id="44"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17"/>
                                        </p:tgtEl>
                                        <p:attrNameLst>
                                          <p:attrName>style.visibility</p:attrName>
                                        </p:attrNameLst>
                                      </p:cBhvr>
                                      <p:to>
                                        <p:strVal val="visible"/>
                                      </p:to>
                                    </p:set>
                                    <p:animEffect transition="in" filter="fade">
                                      <p:cBhvr>
                                        <p:cTn id="49" dur="1000"/>
                                        <p:tgtEl>
                                          <p:spTgt spid="17"/>
                                        </p:tgtEl>
                                      </p:cBhvr>
                                    </p:animEffect>
                                    <p:anim calcmode="lin" valueType="num">
                                      <p:cBhvr>
                                        <p:cTn id="50" dur="1000" fill="hold"/>
                                        <p:tgtEl>
                                          <p:spTgt spid="17"/>
                                        </p:tgtEl>
                                        <p:attrNameLst>
                                          <p:attrName>ppt_x</p:attrName>
                                        </p:attrNameLst>
                                      </p:cBhvr>
                                      <p:tavLst>
                                        <p:tav tm="0">
                                          <p:val>
                                            <p:strVal val="#ppt_x"/>
                                          </p:val>
                                        </p:tav>
                                        <p:tav tm="100000">
                                          <p:val>
                                            <p:strVal val="#ppt_x"/>
                                          </p:val>
                                        </p:tav>
                                      </p:tavLst>
                                    </p:anim>
                                    <p:anim calcmode="lin" valueType="num">
                                      <p:cBhvr>
                                        <p:cTn id="51"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16"/>
                                        </p:tgtEl>
                                        <p:attrNameLst>
                                          <p:attrName>style.visibility</p:attrName>
                                        </p:attrNameLst>
                                      </p:cBhvr>
                                      <p:to>
                                        <p:strVal val="visible"/>
                                      </p:to>
                                    </p:set>
                                    <p:animEffect transition="in" filter="fade">
                                      <p:cBhvr>
                                        <p:cTn id="56" dur="1000"/>
                                        <p:tgtEl>
                                          <p:spTgt spid="16"/>
                                        </p:tgtEl>
                                      </p:cBhvr>
                                    </p:animEffect>
                                    <p:anim calcmode="lin" valueType="num">
                                      <p:cBhvr>
                                        <p:cTn id="57" dur="1000" fill="hold"/>
                                        <p:tgtEl>
                                          <p:spTgt spid="16"/>
                                        </p:tgtEl>
                                        <p:attrNameLst>
                                          <p:attrName>ppt_x</p:attrName>
                                        </p:attrNameLst>
                                      </p:cBhvr>
                                      <p:tavLst>
                                        <p:tav tm="0">
                                          <p:val>
                                            <p:strVal val="#ppt_x"/>
                                          </p:val>
                                        </p:tav>
                                        <p:tav tm="100000">
                                          <p:val>
                                            <p:strVal val="#ppt_x"/>
                                          </p:val>
                                        </p:tav>
                                      </p:tavLst>
                                    </p:anim>
                                    <p:anim calcmode="lin" valueType="num">
                                      <p:cBhvr>
                                        <p:cTn id="58"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grpId="0" nodeType="clickEffect">
                                  <p:stCondLst>
                                    <p:cond delay="0"/>
                                  </p:stCondLst>
                                  <p:childTnLst>
                                    <p:set>
                                      <p:cBhvr>
                                        <p:cTn id="62" dur="1" fill="hold">
                                          <p:stCondLst>
                                            <p:cond delay="0"/>
                                          </p:stCondLst>
                                        </p:cTn>
                                        <p:tgtEl>
                                          <p:spTgt spid="9"/>
                                        </p:tgtEl>
                                        <p:attrNameLst>
                                          <p:attrName>style.visibility</p:attrName>
                                        </p:attrNameLst>
                                      </p:cBhvr>
                                      <p:to>
                                        <p:strVal val="visible"/>
                                      </p:to>
                                    </p:set>
                                    <p:animEffect transition="in" filter="fade">
                                      <p:cBhvr>
                                        <p:cTn id="63" dur="1000"/>
                                        <p:tgtEl>
                                          <p:spTgt spid="9"/>
                                        </p:tgtEl>
                                      </p:cBhvr>
                                    </p:animEffect>
                                    <p:anim calcmode="lin" valueType="num">
                                      <p:cBhvr>
                                        <p:cTn id="64" dur="1000" fill="hold"/>
                                        <p:tgtEl>
                                          <p:spTgt spid="9"/>
                                        </p:tgtEl>
                                        <p:attrNameLst>
                                          <p:attrName>ppt_x</p:attrName>
                                        </p:attrNameLst>
                                      </p:cBhvr>
                                      <p:tavLst>
                                        <p:tav tm="0">
                                          <p:val>
                                            <p:strVal val="#ppt_x"/>
                                          </p:val>
                                        </p:tav>
                                        <p:tav tm="100000">
                                          <p:val>
                                            <p:strVal val="#ppt_x"/>
                                          </p:val>
                                        </p:tav>
                                      </p:tavLst>
                                    </p:anim>
                                    <p:anim calcmode="lin" valueType="num">
                                      <p:cBhvr>
                                        <p:cTn id="65"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42" presetClass="entr" presetSubtype="0" fill="hold" grpId="0" nodeType="clickEffect">
                                  <p:stCondLst>
                                    <p:cond delay="0"/>
                                  </p:stCondLst>
                                  <p:childTnLst>
                                    <p:set>
                                      <p:cBhvr>
                                        <p:cTn id="69" dur="1" fill="hold">
                                          <p:stCondLst>
                                            <p:cond delay="0"/>
                                          </p:stCondLst>
                                        </p:cTn>
                                        <p:tgtEl>
                                          <p:spTgt spid="12"/>
                                        </p:tgtEl>
                                        <p:attrNameLst>
                                          <p:attrName>style.visibility</p:attrName>
                                        </p:attrNameLst>
                                      </p:cBhvr>
                                      <p:to>
                                        <p:strVal val="visible"/>
                                      </p:to>
                                    </p:set>
                                    <p:animEffect transition="in" filter="fade">
                                      <p:cBhvr>
                                        <p:cTn id="70" dur="1000"/>
                                        <p:tgtEl>
                                          <p:spTgt spid="12"/>
                                        </p:tgtEl>
                                      </p:cBhvr>
                                    </p:animEffect>
                                    <p:anim calcmode="lin" valueType="num">
                                      <p:cBhvr>
                                        <p:cTn id="71" dur="1000" fill="hold"/>
                                        <p:tgtEl>
                                          <p:spTgt spid="12"/>
                                        </p:tgtEl>
                                        <p:attrNameLst>
                                          <p:attrName>ppt_x</p:attrName>
                                        </p:attrNameLst>
                                      </p:cBhvr>
                                      <p:tavLst>
                                        <p:tav tm="0">
                                          <p:val>
                                            <p:strVal val="#ppt_x"/>
                                          </p:val>
                                        </p:tav>
                                        <p:tav tm="100000">
                                          <p:val>
                                            <p:strVal val="#ppt_x"/>
                                          </p:val>
                                        </p:tav>
                                      </p:tavLst>
                                    </p:anim>
                                    <p:anim calcmode="lin" valueType="num">
                                      <p:cBhvr>
                                        <p:cTn id="72"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42" presetClass="entr" presetSubtype="0" fill="hold" nodeType="clickEffect">
                                  <p:stCondLst>
                                    <p:cond delay="0"/>
                                  </p:stCondLst>
                                  <p:childTnLst>
                                    <p:set>
                                      <p:cBhvr>
                                        <p:cTn id="76" dur="1" fill="hold">
                                          <p:stCondLst>
                                            <p:cond delay="0"/>
                                          </p:stCondLst>
                                        </p:cTn>
                                        <p:tgtEl>
                                          <p:spTgt spid="15"/>
                                        </p:tgtEl>
                                        <p:attrNameLst>
                                          <p:attrName>style.visibility</p:attrName>
                                        </p:attrNameLst>
                                      </p:cBhvr>
                                      <p:to>
                                        <p:strVal val="visible"/>
                                      </p:to>
                                    </p:set>
                                    <p:animEffect transition="in" filter="fade">
                                      <p:cBhvr>
                                        <p:cTn id="77" dur="1000"/>
                                        <p:tgtEl>
                                          <p:spTgt spid="15"/>
                                        </p:tgtEl>
                                      </p:cBhvr>
                                    </p:animEffect>
                                    <p:anim calcmode="lin" valueType="num">
                                      <p:cBhvr>
                                        <p:cTn id="78" dur="1000" fill="hold"/>
                                        <p:tgtEl>
                                          <p:spTgt spid="15"/>
                                        </p:tgtEl>
                                        <p:attrNameLst>
                                          <p:attrName>ppt_x</p:attrName>
                                        </p:attrNameLst>
                                      </p:cBhvr>
                                      <p:tavLst>
                                        <p:tav tm="0">
                                          <p:val>
                                            <p:strVal val="#ppt_x"/>
                                          </p:val>
                                        </p:tav>
                                        <p:tav tm="100000">
                                          <p:val>
                                            <p:strVal val="#ppt_x"/>
                                          </p:val>
                                        </p:tav>
                                      </p:tavLst>
                                    </p:anim>
                                    <p:anim calcmode="lin" valueType="num">
                                      <p:cBhvr>
                                        <p:cTn id="79"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6" grpId="0"/>
      <p:bldP spid="13" grpId="0"/>
      <p:bldP spid="7" grpId="0"/>
      <p:bldP spid="8" grpId="0"/>
      <p:bldP spid="9" grpId="0" animBg="1"/>
      <p:bldP spid="12" grpId="0" animBg="1"/>
      <p:bldP spid="16" grpId="0" animBg="1"/>
      <p:bldP spid="17"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4" name="TextBox 3">
            <a:extLst>
              <a:ext uri="{FF2B5EF4-FFF2-40B4-BE49-F238E27FC236}">
                <a16:creationId xmlns:a16="http://schemas.microsoft.com/office/drawing/2014/main" id="{7E530BB7-DE08-1839-2325-6DE2706E5B13}"/>
              </a:ext>
            </a:extLst>
          </p:cNvPr>
          <p:cNvSpPr txBox="1"/>
          <p:nvPr/>
        </p:nvSpPr>
        <p:spPr>
          <a:xfrm>
            <a:off x="238129" y="2301386"/>
            <a:ext cx="4130222" cy="1500411"/>
          </a:xfrm>
          <a:prstGeom prst="rect">
            <a:avLst/>
          </a:prstGeom>
          <a:noFill/>
          <a:ln>
            <a:solidFill>
              <a:srgbClr val="83D1F1"/>
            </a:solidFill>
          </a:ln>
        </p:spPr>
        <p:txBody>
          <a:bodyPr wrap="square" rtlCol="0">
            <a:spAutoFit/>
          </a:bodyPr>
          <a:lstStyle/>
          <a:p>
            <a:pPr>
              <a:spcBef>
                <a:spcPts val="300"/>
              </a:spcBef>
              <a:spcAft>
                <a:spcPts val="600"/>
              </a:spcAft>
            </a:pPr>
            <a:r>
              <a:rPr lang="en-US" sz="1400" dirty="0">
                <a:solidFill>
                  <a:schemeClr val="accent2"/>
                </a:solidFill>
                <a:latin typeface="Salesforce Sans"/>
                <a:cs typeface="Arial" panose="020B0604020202020204" pitchFamily="34" charset="0"/>
              </a:rPr>
              <a:t>Provides access to fundamental resources such as Physical Machines, Virtual Machines, Storage, etc. All these resources are made available to the end user via server virtualization. Moreover, these resources are accessed by the customers as if they own them.</a:t>
            </a:r>
          </a:p>
          <a:p>
            <a:pPr>
              <a:spcBef>
                <a:spcPts val="300"/>
              </a:spcBef>
              <a:spcAft>
                <a:spcPts val="600"/>
              </a:spcAft>
            </a:pPr>
            <a:r>
              <a:rPr lang="en-US" sz="1400" b="1" dirty="0">
                <a:solidFill>
                  <a:schemeClr val="accent2"/>
                </a:solidFill>
                <a:latin typeface="Salesforce Sans"/>
                <a:cs typeface="Arial" panose="020B0604020202020204" pitchFamily="34" charset="0"/>
              </a:rPr>
              <a:t>Examples: </a:t>
            </a:r>
            <a:r>
              <a:rPr lang="en-US" sz="1400" dirty="0">
                <a:solidFill>
                  <a:schemeClr val="accent2"/>
                </a:solidFill>
                <a:latin typeface="Salesforce Sans"/>
                <a:cs typeface="Arial" panose="020B0604020202020204" pitchFamily="34" charset="0"/>
              </a:rPr>
              <a:t>Servers &amp; Storage </a:t>
            </a:r>
          </a:p>
        </p:txBody>
      </p:sp>
      <p:sp>
        <p:nvSpPr>
          <p:cNvPr id="6" name="TextBox 5">
            <a:extLst>
              <a:ext uri="{FF2B5EF4-FFF2-40B4-BE49-F238E27FC236}">
                <a16:creationId xmlns:a16="http://schemas.microsoft.com/office/drawing/2014/main" id="{60C18283-9EAF-18D9-FEDD-2E9AECF9BC1A}"/>
              </a:ext>
            </a:extLst>
          </p:cNvPr>
          <p:cNvSpPr txBox="1"/>
          <p:nvPr/>
        </p:nvSpPr>
        <p:spPr>
          <a:xfrm>
            <a:off x="239133" y="1932054"/>
            <a:ext cx="3488712" cy="369332"/>
          </a:xfrm>
          <a:prstGeom prst="rect">
            <a:avLst/>
          </a:prstGeom>
          <a:noFill/>
        </p:spPr>
        <p:txBody>
          <a:bodyPr wrap="none" rtlCol="0">
            <a:spAutoFit/>
          </a:bodyPr>
          <a:lstStyle/>
          <a:p>
            <a:pPr>
              <a:spcBef>
                <a:spcPts val="300"/>
              </a:spcBef>
              <a:spcAft>
                <a:spcPts val="600"/>
              </a:spcAft>
            </a:pPr>
            <a:r>
              <a:rPr lang="en-US" b="1" dirty="0">
                <a:solidFill>
                  <a:schemeClr val="accent2"/>
                </a:solidFill>
                <a:latin typeface="Salesforce Sans"/>
                <a:cs typeface="Salesforce Sans"/>
              </a:rPr>
              <a:t>1. Infrastructure as a Service (IaaS)</a:t>
            </a:r>
          </a:p>
        </p:txBody>
      </p:sp>
      <p:sp>
        <p:nvSpPr>
          <p:cNvPr id="5" name="TextBox 4">
            <a:extLst>
              <a:ext uri="{FF2B5EF4-FFF2-40B4-BE49-F238E27FC236}">
                <a16:creationId xmlns:a16="http://schemas.microsoft.com/office/drawing/2014/main" id="{147B028F-DD9A-0284-6FD3-8906A6CE2FE4}"/>
              </a:ext>
            </a:extLst>
          </p:cNvPr>
          <p:cNvSpPr txBox="1"/>
          <p:nvPr/>
        </p:nvSpPr>
        <p:spPr>
          <a:xfrm>
            <a:off x="238129" y="867849"/>
            <a:ext cx="5217369" cy="646331"/>
          </a:xfrm>
          <a:prstGeom prst="rect">
            <a:avLst/>
          </a:prstGeom>
          <a:noFill/>
        </p:spPr>
        <p:txBody>
          <a:bodyPr wrap="square" rtlCol="0">
            <a:spAutoFit/>
          </a:bodyPr>
          <a:lstStyle/>
          <a:p>
            <a:pPr>
              <a:spcBef>
                <a:spcPts val="300"/>
              </a:spcBef>
              <a:spcAft>
                <a:spcPts val="600"/>
              </a:spcAft>
            </a:pPr>
            <a:r>
              <a:rPr lang="en-US" sz="1600" i="0" dirty="0">
                <a:solidFill>
                  <a:srgbClr val="000000"/>
                </a:solidFill>
                <a:effectLst/>
                <a:latin typeface="+mj-lt"/>
              </a:rPr>
              <a:t>There are basically 3 types of cloud service models:</a:t>
            </a:r>
            <a:r>
              <a:rPr lang="en-US" sz="1600" dirty="0">
                <a:latin typeface="+mj-lt"/>
              </a:rPr>
              <a:t> </a:t>
            </a:r>
            <a:br>
              <a:rPr lang="en-US" sz="2000" dirty="0"/>
            </a:br>
            <a:endParaRPr lang="en-US" sz="2000" dirty="0">
              <a:solidFill>
                <a:schemeClr val="accent2"/>
              </a:solidFill>
              <a:latin typeface="Salesforce Sans"/>
              <a:cs typeface="Salesforce Sans"/>
            </a:endParaRPr>
          </a:p>
        </p:txBody>
      </p:sp>
      <p:sp>
        <p:nvSpPr>
          <p:cNvPr id="7" name="TextBox 6">
            <a:extLst>
              <a:ext uri="{FF2B5EF4-FFF2-40B4-BE49-F238E27FC236}">
                <a16:creationId xmlns:a16="http://schemas.microsoft.com/office/drawing/2014/main" id="{9EEB6EDC-D0B6-175C-5C59-889A322A0AE7}"/>
              </a:ext>
            </a:extLst>
          </p:cNvPr>
          <p:cNvSpPr txBox="1"/>
          <p:nvPr/>
        </p:nvSpPr>
        <p:spPr>
          <a:xfrm>
            <a:off x="238129" y="4190453"/>
            <a:ext cx="3624324" cy="2123658"/>
          </a:xfrm>
          <a:prstGeom prst="rect">
            <a:avLst/>
          </a:prstGeom>
          <a:noFill/>
          <a:ln>
            <a:solidFill>
              <a:srgbClr val="83D1F1"/>
            </a:solidFill>
          </a:ln>
        </p:spPr>
        <p:txBody>
          <a:bodyPr wrap="square" rtlCol="0">
            <a:spAutoFit/>
          </a:bodyPr>
          <a:lstStyle/>
          <a:p>
            <a:pPr>
              <a:spcBef>
                <a:spcPts val="300"/>
              </a:spcBef>
              <a:spcAft>
                <a:spcPts val="600"/>
              </a:spcAft>
            </a:pPr>
            <a:r>
              <a:rPr lang="en-US" sz="1600" b="1" dirty="0">
                <a:solidFill>
                  <a:schemeClr val="accent2"/>
                </a:solidFill>
                <a:latin typeface="Salesforce Sans"/>
                <a:cs typeface="Arial" panose="020B0604020202020204" pitchFamily="34" charset="0"/>
              </a:rPr>
              <a:t>IaaS Characteristics:</a:t>
            </a:r>
          </a:p>
          <a:p>
            <a:pPr>
              <a:spcBef>
                <a:spcPts val="300"/>
              </a:spcBef>
              <a:spcAft>
                <a:spcPts val="600"/>
              </a:spcAft>
            </a:pPr>
            <a:r>
              <a:rPr lang="en-US" sz="1600" dirty="0">
                <a:solidFill>
                  <a:schemeClr val="accent2"/>
                </a:solidFill>
                <a:latin typeface="Salesforce Sans"/>
                <a:cs typeface="Arial" panose="020B0604020202020204" pitchFamily="34" charset="0"/>
              </a:rPr>
              <a:t>● </a:t>
            </a:r>
            <a:r>
              <a:rPr lang="en-US" sz="1400" dirty="0">
                <a:solidFill>
                  <a:schemeClr val="accent2"/>
                </a:solidFill>
                <a:latin typeface="Salesforce Sans"/>
                <a:cs typeface="Arial" panose="020B0604020202020204" pitchFamily="34" charset="0"/>
              </a:rPr>
              <a:t>Virtual machines with pre-installed software.</a:t>
            </a:r>
          </a:p>
          <a:p>
            <a:pPr>
              <a:spcBef>
                <a:spcPts val="300"/>
              </a:spcBef>
              <a:spcAft>
                <a:spcPts val="600"/>
              </a:spcAft>
            </a:pPr>
            <a:r>
              <a:rPr lang="en-US" sz="1400" dirty="0">
                <a:solidFill>
                  <a:schemeClr val="accent2"/>
                </a:solidFill>
                <a:latin typeface="Salesforce Sans"/>
                <a:cs typeface="Arial" panose="020B0604020202020204" pitchFamily="34" charset="0"/>
              </a:rPr>
              <a:t>● Virtual machines with pre-installed operating systems such as Windows and Linux</a:t>
            </a:r>
          </a:p>
          <a:p>
            <a:pPr>
              <a:spcBef>
                <a:spcPts val="300"/>
              </a:spcBef>
              <a:spcAft>
                <a:spcPts val="600"/>
              </a:spcAft>
            </a:pPr>
            <a:r>
              <a:rPr lang="en-US" sz="1400" dirty="0">
                <a:solidFill>
                  <a:schemeClr val="accent2"/>
                </a:solidFill>
                <a:latin typeface="Salesforce Sans"/>
                <a:cs typeface="Arial" panose="020B0604020202020204" pitchFamily="34" charset="0"/>
              </a:rPr>
              <a:t>● On-demand availability of resources.</a:t>
            </a:r>
          </a:p>
          <a:p>
            <a:pPr>
              <a:spcBef>
                <a:spcPts val="300"/>
              </a:spcBef>
              <a:spcAft>
                <a:spcPts val="600"/>
              </a:spcAft>
            </a:pPr>
            <a:r>
              <a:rPr lang="en-US" sz="1400" dirty="0">
                <a:solidFill>
                  <a:schemeClr val="accent2"/>
                </a:solidFill>
                <a:latin typeface="Salesforce Sans"/>
                <a:cs typeface="Arial" panose="020B0604020202020204" pitchFamily="34" charset="0"/>
              </a:rPr>
              <a:t>● The computing resources can be easily scaled up and down.</a:t>
            </a:r>
          </a:p>
        </p:txBody>
      </p:sp>
      <p:sp>
        <p:nvSpPr>
          <p:cNvPr id="8" name="TextBox 7">
            <a:extLst>
              <a:ext uri="{FF2B5EF4-FFF2-40B4-BE49-F238E27FC236}">
                <a16:creationId xmlns:a16="http://schemas.microsoft.com/office/drawing/2014/main" id="{92EFFCF4-443A-EF60-2F45-2A78E02EC844}"/>
              </a:ext>
            </a:extLst>
          </p:cNvPr>
          <p:cNvSpPr txBox="1"/>
          <p:nvPr/>
        </p:nvSpPr>
        <p:spPr>
          <a:xfrm>
            <a:off x="4634630" y="2279434"/>
            <a:ext cx="3841681" cy="1715854"/>
          </a:xfrm>
          <a:prstGeom prst="rect">
            <a:avLst/>
          </a:prstGeom>
          <a:noFill/>
          <a:ln>
            <a:solidFill>
              <a:srgbClr val="83D1F1"/>
            </a:solidFill>
          </a:ln>
        </p:spPr>
        <p:txBody>
          <a:bodyPr wrap="square" rtlCol="0">
            <a:spAutoFit/>
          </a:bodyPr>
          <a:lstStyle/>
          <a:p>
            <a:pPr>
              <a:spcBef>
                <a:spcPts val="300"/>
              </a:spcBef>
              <a:spcAft>
                <a:spcPts val="600"/>
              </a:spcAft>
            </a:pPr>
            <a:r>
              <a:rPr lang="en-US" sz="1400" dirty="0">
                <a:solidFill>
                  <a:schemeClr val="accent2"/>
                </a:solidFill>
                <a:latin typeface="Salesforce Sans"/>
                <a:cs typeface="Arial" panose="020B0604020202020204" pitchFamily="34" charset="0"/>
              </a:rPr>
              <a:t>Provides the run time environment for applications. It also offers development &amp; deployment tools, required to develop applications. PaaS has a feature of point-and-click tools that enables non-developers to create web applications</a:t>
            </a:r>
          </a:p>
          <a:p>
            <a:pPr>
              <a:spcBef>
                <a:spcPts val="300"/>
              </a:spcBef>
              <a:spcAft>
                <a:spcPts val="600"/>
              </a:spcAft>
            </a:pPr>
            <a:r>
              <a:rPr lang="en-US" sz="1400" b="1" dirty="0">
                <a:solidFill>
                  <a:schemeClr val="accent2"/>
                </a:solidFill>
                <a:latin typeface="Salesforce Sans"/>
                <a:cs typeface="Arial" panose="020B0604020202020204" pitchFamily="34" charset="0"/>
              </a:rPr>
              <a:t>Examples: </a:t>
            </a:r>
            <a:r>
              <a:rPr lang="en-US" sz="1400" dirty="0">
                <a:solidFill>
                  <a:schemeClr val="accent2"/>
                </a:solidFill>
                <a:latin typeface="Salesforce Sans"/>
                <a:cs typeface="Arial" panose="020B0604020202020204" pitchFamily="34" charset="0"/>
              </a:rPr>
              <a:t>Web Servers, development tools etc.</a:t>
            </a:r>
          </a:p>
        </p:txBody>
      </p:sp>
      <p:sp>
        <p:nvSpPr>
          <p:cNvPr id="9" name="TextBox 8">
            <a:extLst>
              <a:ext uri="{FF2B5EF4-FFF2-40B4-BE49-F238E27FC236}">
                <a16:creationId xmlns:a16="http://schemas.microsoft.com/office/drawing/2014/main" id="{A2E829C9-6D43-7469-248A-D721A1251396}"/>
              </a:ext>
            </a:extLst>
          </p:cNvPr>
          <p:cNvSpPr txBox="1"/>
          <p:nvPr/>
        </p:nvSpPr>
        <p:spPr>
          <a:xfrm>
            <a:off x="4768999" y="1879583"/>
            <a:ext cx="3065263" cy="369332"/>
          </a:xfrm>
          <a:prstGeom prst="rect">
            <a:avLst/>
          </a:prstGeom>
          <a:noFill/>
        </p:spPr>
        <p:txBody>
          <a:bodyPr wrap="none" rtlCol="0">
            <a:spAutoFit/>
          </a:bodyPr>
          <a:lstStyle/>
          <a:p>
            <a:pPr>
              <a:spcBef>
                <a:spcPts val="300"/>
              </a:spcBef>
              <a:spcAft>
                <a:spcPts val="600"/>
              </a:spcAft>
            </a:pPr>
            <a:r>
              <a:rPr lang="en-US" b="1" dirty="0">
                <a:solidFill>
                  <a:schemeClr val="accent2"/>
                </a:solidFill>
                <a:latin typeface="Salesforce Sans"/>
                <a:cs typeface="Salesforce Sans"/>
              </a:rPr>
              <a:t>2. Platform as a Service (PaaS)</a:t>
            </a:r>
          </a:p>
        </p:txBody>
      </p:sp>
      <p:sp>
        <p:nvSpPr>
          <p:cNvPr id="12" name="TextBox 11">
            <a:extLst>
              <a:ext uri="{FF2B5EF4-FFF2-40B4-BE49-F238E27FC236}">
                <a16:creationId xmlns:a16="http://schemas.microsoft.com/office/drawing/2014/main" id="{FA4930F7-A3B6-1730-8CB1-7738426C112A}"/>
              </a:ext>
            </a:extLst>
          </p:cNvPr>
          <p:cNvSpPr txBox="1"/>
          <p:nvPr/>
        </p:nvSpPr>
        <p:spPr>
          <a:xfrm>
            <a:off x="4565112" y="4162788"/>
            <a:ext cx="3841680" cy="2954655"/>
          </a:xfrm>
          <a:prstGeom prst="rect">
            <a:avLst/>
          </a:prstGeom>
          <a:noFill/>
          <a:ln>
            <a:solidFill>
              <a:srgbClr val="83D1F1"/>
            </a:solidFill>
          </a:ln>
        </p:spPr>
        <p:txBody>
          <a:bodyPr wrap="square" rtlCol="0">
            <a:spAutoFit/>
          </a:bodyPr>
          <a:lstStyle/>
          <a:p>
            <a:pPr>
              <a:spcBef>
                <a:spcPts val="300"/>
              </a:spcBef>
              <a:spcAft>
                <a:spcPts val="600"/>
              </a:spcAft>
            </a:pPr>
            <a:r>
              <a:rPr lang="en-US" sz="1600" b="1" dirty="0">
                <a:solidFill>
                  <a:schemeClr val="accent2"/>
                </a:solidFill>
                <a:latin typeface="Salesforce Sans"/>
                <a:cs typeface="Arial" panose="020B0604020202020204" pitchFamily="34" charset="0"/>
              </a:rPr>
              <a:t>PaaS Characteristics:</a:t>
            </a:r>
          </a:p>
          <a:p>
            <a:pPr>
              <a:spcBef>
                <a:spcPts val="300"/>
              </a:spcBef>
              <a:spcAft>
                <a:spcPts val="600"/>
              </a:spcAft>
            </a:pPr>
            <a:r>
              <a:rPr lang="en-US" sz="1400" dirty="0">
                <a:solidFill>
                  <a:schemeClr val="accent2"/>
                </a:solidFill>
                <a:cs typeface="Arial" panose="020B0604020202020204" pitchFamily="34" charset="0"/>
              </a:rPr>
              <a:t>● PaaS offers a browser-based development environment. It allows the developer to create a database and edit the application code either via Application Programming Interface or Point-and-Click tools.</a:t>
            </a:r>
          </a:p>
          <a:p>
            <a:pPr>
              <a:spcBef>
                <a:spcPts val="300"/>
              </a:spcBef>
              <a:spcAft>
                <a:spcPts val="600"/>
              </a:spcAft>
            </a:pPr>
            <a:r>
              <a:rPr lang="en-US" sz="1400" dirty="0">
                <a:solidFill>
                  <a:schemeClr val="accent2"/>
                </a:solidFill>
                <a:cs typeface="Arial" panose="020B0604020202020204" pitchFamily="34" charset="0"/>
              </a:rPr>
              <a:t>● PaaS provides built-in security, scalability, and web service interfaces.</a:t>
            </a:r>
          </a:p>
          <a:p>
            <a:pPr>
              <a:spcBef>
                <a:spcPts val="300"/>
              </a:spcBef>
              <a:spcAft>
                <a:spcPts val="600"/>
              </a:spcAft>
            </a:pPr>
            <a:r>
              <a:rPr lang="en-US" sz="1400" dirty="0">
                <a:solidFill>
                  <a:schemeClr val="accent2"/>
                </a:solidFill>
                <a:cs typeface="Arial" panose="020B0604020202020204" pitchFamily="34" charset="0"/>
              </a:rPr>
              <a:t>● PaaS also provides web services interfaces that allow us to connect the applications</a:t>
            </a:r>
          </a:p>
          <a:p>
            <a:pPr>
              <a:spcBef>
                <a:spcPts val="300"/>
              </a:spcBef>
              <a:spcAft>
                <a:spcPts val="600"/>
              </a:spcAft>
            </a:pPr>
            <a:r>
              <a:rPr lang="en-US" sz="1400" dirty="0">
                <a:solidFill>
                  <a:schemeClr val="accent2"/>
                </a:solidFill>
                <a:cs typeface="Arial" panose="020B0604020202020204" pitchFamily="34" charset="0"/>
              </a:rPr>
              <a:t>outside the platform</a:t>
            </a:r>
            <a:endParaRPr lang="en-US" sz="1400" dirty="0">
              <a:solidFill>
                <a:schemeClr val="accent2">
                  <a:lumMod val="50000"/>
                </a:schemeClr>
              </a:solidFill>
              <a:latin typeface="Salesforce Sans"/>
              <a:cs typeface="Arial" panose="020B0604020202020204" pitchFamily="34" charset="0"/>
            </a:endParaRPr>
          </a:p>
        </p:txBody>
      </p:sp>
      <p:sp>
        <p:nvSpPr>
          <p:cNvPr id="14" name="TextBox 13">
            <a:extLst>
              <a:ext uri="{FF2B5EF4-FFF2-40B4-BE49-F238E27FC236}">
                <a16:creationId xmlns:a16="http://schemas.microsoft.com/office/drawing/2014/main" id="{DC1AF74B-5A5D-D774-CAA2-A326ED074C99}"/>
              </a:ext>
            </a:extLst>
          </p:cNvPr>
          <p:cNvSpPr txBox="1"/>
          <p:nvPr/>
        </p:nvSpPr>
        <p:spPr>
          <a:xfrm>
            <a:off x="238129" y="222371"/>
            <a:ext cx="3464346" cy="523220"/>
          </a:xfrm>
          <a:prstGeom prst="rect">
            <a:avLst/>
          </a:prstGeom>
          <a:noFill/>
        </p:spPr>
        <p:txBody>
          <a:bodyPr wrap="none" rtlCol="0">
            <a:spAutoFit/>
          </a:bodyPr>
          <a:lstStyle/>
          <a:p>
            <a:pPr>
              <a:spcBef>
                <a:spcPts val="300"/>
              </a:spcBef>
              <a:spcAft>
                <a:spcPts val="600"/>
              </a:spcAft>
            </a:pPr>
            <a:r>
              <a:rPr lang="en-US" sz="2800" b="1" u="sng" dirty="0">
                <a:solidFill>
                  <a:schemeClr val="tx2">
                    <a:lumMod val="50000"/>
                  </a:schemeClr>
                </a:solidFill>
                <a:latin typeface="Salesforce Sans"/>
                <a:cs typeface="Arial" panose="020B0604020202020204" pitchFamily="34" charset="0"/>
              </a:rPr>
              <a:t>cloud service models?</a:t>
            </a:r>
          </a:p>
        </p:txBody>
      </p:sp>
      <p:sp>
        <p:nvSpPr>
          <p:cNvPr id="15" name="Thought Bubble: Cloud 14">
            <a:extLst>
              <a:ext uri="{FF2B5EF4-FFF2-40B4-BE49-F238E27FC236}">
                <a16:creationId xmlns:a16="http://schemas.microsoft.com/office/drawing/2014/main" id="{0855CA65-0902-80AA-E88F-7B52AC755DB8}"/>
              </a:ext>
            </a:extLst>
          </p:cNvPr>
          <p:cNvSpPr/>
          <p:nvPr/>
        </p:nvSpPr>
        <p:spPr>
          <a:xfrm>
            <a:off x="5935101" y="359764"/>
            <a:ext cx="1754853" cy="1023409"/>
          </a:xfrm>
          <a:prstGeom prst="cloudCallout">
            <a:avLst/>
          </a:prstGeom>
          <a:solidFill>
            <a:srgbClr val="009DDC"/>
          </a:solidFill>
          <a:ln>
            <a:noFill/>
          </a:ln>
          <a:scene3d>
            <a:camera prst="orthographicFront"/>
            <a:lightRig rig="contrasting" dir="t">
              <a:rot lat="0" lon="0" rev="2400000"/>
            </a:lightRig>
          </a:scene3d>
          <a:sp3d prstMaterial="powder">
            <a:bevelT w="101600" h="95250"/>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atin typeface="Salesforce Sans"/>
                <a:cs typeface="Salesforce Sans"/>
              </a:rPr>
              <a:t>Cloud Services</a:t>
            </a:r>
          </a:p>
        </p:txBody>
      </p:sp>
      <p:cxnSp>
        <p:nvCxnSpPr>
          <p:cNvPr id="17" name="Straight Connector 16">
            <a:extLst>
              <a:ext uri="{FF2B5EF4-FFF2-40B4-BE49-F238E27FC236}">
                <a16:creationId xmlns:a16="http://schemas.microsoft.com/office/drawing/2014/main" id="{C8ABEAC1-93FF-92C6-DA74-602FC2D7E4DB}"/>
              </a:ext>
            </a:extLst>
          </p:cNvPr>
          <p:cNvCxnSpPr>
            <a:cxnSpLocks/>
          </p:cNvCxnSpPr>
          <p:nvPr/>
        </p:nvCxnSpPr>
        <p:spPr>
          <a:xfrm flipV="1">
            <a:off x="1599961" y="1507238"/>
            <a:ext cx="8738254" cy="33452"/>
          </a:xfrm>
          <a:prstGeom prst="line">
            <a:avLst/>
          </a:prstGeom>
          <a:ln w="19050" cmpd="sng">
            <a:solidFill>
              <a:srgbClr val="04A1E0"/>
            </a:solidFill>
            <a:headEnd type="none" w="med" len="med"/>
            <a:tailEnd type="none" w="med" len="med"/>
          </a:ln>
          <a:scene3d>
            <a:camera prst="orthographicFront"/>
            <a:lightRig rig="threePt" dir="t"/>
          </a:scene3d>
          <a:sp3d>
            <a:bevelT w="88900" h="88900"/>
          </a:sp3d>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4EE6C330-536A-272A-B493-72358607909E}"/>
              </a:ext>
            </a:extLst>
          </p:cNvPr>
          <p:cNvCxnSpPr/>
          <p:nvPr/>
        </p:nvCxnSpPr>
        <p:spPr>
          <a:xfrm>
            <a:off x="6393306" y="1540690"/>
            <a:ext cx="0" cy="408743"/>
          </a:xfrm>
          <a:prstGeom prst="straightConnector1">
            <a:avLst/>
          </a:prstGeom>
          <a:ln w="19050" cmpd="sng">
            <a:solidFill>
              <a:srgbClr val="04A1E0"/>
            </a:solidFill>
            <a:headEnd type="none" w="med" len="med"/>
            <a:tailEnd type="triangle"/>
          </a:ln>
          <a:scene3d>
            <a:camera prst="orthographicFront"/>
            <a:lightRig rig="threePt" dir="t"/>
          </a:scene3d>
          <a:sp3d>
            <a:bevelT w="88900" h="88900"/>
          </a:sp3d>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43D5ED23-409F-2F54-A913-F98F6283B845}"/>
              </a:ext>
            </a:extLst>
          </p:cNvPr>
          <p:cNvCxnSpPr>
            <a:cxnSpLocks/>
          </p:cNvCxnSpPr>
          <p:nvPr/>
        </p:nvCxnSpPr>
        <p:spPr>
          <a:xfrm>
            <a:off x="10338215" y="1523311"/>
            <a:ext cx="0" cy="408743"/>
          </a:xfrm>
          <a:prstGeom prst="straightConnector1">
            <a:avLst/>
          </a:prstGeom>
          <a:ln w="19050" cmpd="sng">
            <a:solidFill>
              <a:srgbClr val="04A1E0"/>
            </a:solidFill>
            <a:headEnd type="none" w="med" len="med"/>
            <a:tailEnd type="triangle"/>
          </a:ln>
          <a:scene3d>
            <a:camera prst="orthographicFront"/>
            <a:lightRig rig="threePt" dir="t"/>
          </a:scene3d>
          <a:sp3d>
            <a:bevelT w="88900" h="88900"/>
          </a:sp3d>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9E80592C-5535-6C14-89CF-0CE109467D6F}"/>
              </a:ext>
            </a:extLst>
          </p:cNvPr>
          <p:cNvCxnSpPr/>
          <p:nvPr/>
        </p:nvCxnSpPr>
        <p:spPr>
          <a:xfrm>
            <a:off x="1599961" y="1523311"/>
            <a:ext cx="0" cy="408743"/>
          </a:xfrm>
          <a:prstGeom prst="straightConnector1">
            <a:avLst/>
          </a:prstGeom>
          <a:ln w="19050" cmpd="sng">
            <a:solidFill>
              <a:srgbClr val="04A1E0"/>
            </a:solidFill>
            <a:headEnd type="none" w="med" len="med"/>
            <a:tailEnd type="triangle"/>
          </a:ln>
          <a:scene3d>
            <a:camera prst="orthographicFront"/>
            <a:lightRig rig="threePt" dir="t"/>
          </a:scene3d>
          <a:sp3d>
            <a:bevelT w="88900" h="88900"/>
          </a:sp3d>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CCB4C239-F9F4-934A-E3EB-3482E1E5302B}"/>
              </a:ext>
            </a:extLst>
          </p:cNvPr>
          <p:cNvSpPr txBox="1"/>
          <p:nvPr/>
        </p:nvSpPr>
        <p:spPr>
          <a:xfrm>
            <a:off x="8667232" y="1879583"/>
            <a:ext cx="2870276" cy="338554"/>
          </a:xfrm>
          <a:prstGeom prst="rect">
            <a:avLst/>
          </a:prstGeom>
          <a:noFill/>
        </p:spPr>
        <p:txBody>
          <a:bodyPr wrap="square" rtlCol="0">
            <a:spAutoFit/>
          </a:bodyPr>
          <a:lstStyle/>
          <a:p>
            <a:pPr>
              <a:spcBef>
                <a:spcPts val="300"/>
              </a:spcBef>
              <a:spcAft>
                <a:spcPts val="600"/>
              </a:spcAft>
            </a:pPr>
            <a:r>
              <a:rPr lang="en-US" sz="1600" b="1" u="sng" dirty="0">
                <a:solidFill>
                  <a:schemeClr val="accent2"/>
                </a:solidFill>
                <a:latin typeface="Salesforce Sans"/>
              </a:rPr>
              <a:t>3. Software as a Service (SaaS)</a:t>
            </a:r>
          </a:p>
        </p:txBody>
      </p:sp>
      <p:sp>
        <p:nvSpPr>
          <p:cNvPr id="27" name="TextBox 26">
            <a:extLst>
              <a:ext uri="{FF2B5EF4-FFF2-40B4-BE49-F238E27FC236}">
                <a16:creationId xmlns:a16="http://schemas.microsoft.com/office/drawing/2014/main" id="{AA3BF055-883F-4927-4C54-EA2B29339B75}"/>
              </a:ext>
            </a:extLst>
          </p:cNvPr>
          <p:cNvSpPr txBox="1"/>
          <p:nvPr/>
        </p:nvSpPr>
        <p:spPr>
          <a:xfrm>
            <a:off x="8634629" y="2201574"/>
            <a:ext cx="3315063" cy="1815882"/>
          </a:xfrm>
          <a:prstGeom prst="rect">
            <a:avLst/>
          </a:prstGeom>
          <a:noFill/>
          <a:ln>
            <a:solidFill>
              <a:srgbClr val="83D1F1"/>
            </a:solidFill>
          </a:ln>
        </p:spPr>
        <p:txBody>
          <a:bodyPr wrap="square" rtlCol="0">
            <a:spAutoFit/>
          </a:bodyPr>
          <a:lstStyle/>
          <a:p>
            <a:pPr>
              <a:spcBef>
                <a:spcPts val="300"/>
              </a:spcBef>
              <a:spcAft>
                <a:spcPts val="600"/>
              </a:spcAft>
            </a:pPr>
            <a:r>
              <a:rPr lang="en-US" sz="1400" dirty="0">
                <a:solidFill>
                  <a:schemeClr val="accent2"/>
                </a:solidFill>
                <a:latin typeface="Salesforce Sans"/>
                <a:cs typeface="Salesforce Sans"/>
              </a:rPr>
              <a:t>This model allows software applications as a service to the end users. It refers to software that is deployed on a hosted service and is accessible via the internet. </a:t>
            </a:r>
            <a:r>
              <a:rPr lang="en-US" sz="1400" b="1" dirty="0">
                <a:solidFill>
                  <a:schemeClr val="accent2"/>
                </a:solidFill>
                <a:latin typeface="Salesforce Sans"/>
                <a:cs typeface="Salesforce Sans"/>
              </a:rPr>
              <a:t>Examples: </a:t>
            </a:r>
            <a:r>
              <a:rPr lang="en-US" sz="1400" dirty="0">
                <a:solidFill>
                  <a:schemeClr val="accent2"/>
                </a:solidFill>
                <a:latin typeface="Salesforce Sans"/>
                <a:cs typeface="Salesforce Sans"/>
              </a:rPr>
              <a:t>SaaS applications such as Billing &amp; Invoicing Systems, Customer Relationship Management (CRM, Applications, Emails, Games</a:t>
            </a:r>
            <a:endParaRPr lang="en-US" sz="1400" b="1" u="sng" dirty="0">
              <a:solidFill>
                <a:schemeClr val="accent2"/>
              </a:solidFill>
              <a:latin typeface="Salesforce Sans"/>
              <a:cs typeface="Salesforce Sans"/>
            </a:endParaRPr>
          </a:p>
        </p:txBody>
      </p:sp>
      <p:sp>
        <p:nvSpPr>
          <p:cNvPr id="29" name="TextBox 28">
            <a:extLst>
              <a:ext uri="{FF2B5EF4-FFF2-40B4-BE49-F238E27FC236}">
                <a16:creationId xmlns:a16="http://schemas.microsoft.com/office/drawing/2014/main" id="{83F0DFDC-8C6B-40F5-5966-9A465175B543}"/>
              </a:ext>
            </a:extLst>
          </p:cNvPr>
          <p:cNvSpPr txBox="1"/>
          <p:nvPr/>
        </p:nvSpPr>
        <p:spPr>
          <a:xfrm>
            <a:off x="8575412" y="4045686"/>
            <a:ext cx="3578145" cy="2785378"/>
          </a:xfrm>
          <a:prstGeom prst="rect">
            <a:avLst/>
          </a:prstGeom>
          <a:solidFill>
            <a:srgbClr val="FFFFFF"/>
          </a:solidFill>
          <a:ln>
            <a:solidFill>
              <a:srgbClr val="83D1F1"/>
            </a:solidFill>
          </a:ln>
        </p:spPr>
        <p:txBody>
          <a:bodyPr wrap="square" rtlCol="0">
            <a:spAutoFit/>
          </a:bodyPr>
          <a:lstStyle/>
          <a:p>
            <a:pPr>
              <a:spcBef>
                <a:spcPts val="300"/>
              </a:spcBef>
              <a:spcAft>
                <a:spcPts val="600"/>
              </a:spcAft>
            </a:pPr>
            <a:r>
              <a:rPr lang="en-US" sz="1600" b="1" dirty="0">
                <a:solidFill>
                  <a:schemeClr val="accent2"/>
                </a:solidFill>
                <a:latin typeface="Salesforce Sans"/>
                <a:cs typeface="Arial" panose="020B0604020202020204" pitchFamily="34" charset="0"/>
              </a:rPr>
              <a:t>Characteristics:</a:t>
            </a:r>
          </a:p>
          <a:p>
            <a:pPr>
              <a:spcBef>
                <a:spcPts val="300"/>
              </a:spcBef>
              <a:spcAft>
                <a:spcPts val="600"/>
              </a:spcAft>
            </a:pPr>
            <a:r>
              <a:rPr lang="en-US" sz="1400" dirty="0">
                <a:solidFill>
                  <a:schemeClr val="accent2"/>
                </a:solidFill>
                <a:latin typeface="Salesforce Sans"/>
                <a:cs typeface="Arial" panose="020B0604020202020204" pitchFamily="34" charset="0"/>
              </a:rPr>
              <a:t>● Available on demand.</a:t>
            </a:r>
          </a:p>
          <a:p>
            <a:pPr>
              <a:spcBef>
                <a:spcPts val="300"/>
              </a:spcBef>
              <a:spcAft>
                <a:spcPts val="600"/>
              </a:spcAft>
            </a:pPr>
            <a:r>
              <a:rPr lang="en-US" sz="1400" dirty="0">
                <a:solidFill>
                  <a:schemeClr val="accent2"/>
                </a:solidFill>
                <a:latin typeface="Salesforce Sans"/>
                <a:cs typeface="Arial" panose="020B0604020202020204" pitchFamily="34" charset="0"/>
              </a:rPr>
              <a:t>● Software is maintained by the vendor, hence making it cost-effective.</a:t>
            </a:r>
          </a:p>
          <a:p>
            <a:pPr>
              <a:spcBef>
                <a:spcPts val="300"/>
              </a:spcBef>
              <a:spcAft>
                <a:spcPts val="600"/>
              </a:spcAft>
            </a:pPr>
            <a:r>
              <a:rPr lang="en-US" sz="1400" dirty="0">
                <a:solidFill>
                  <a:schemeClr val="accent2"/>
                </a:solidFill>
                <a:latin typeface="Salesforce Sans"/>
                <a:cs typeface="Arial" panose="020B0604020202020204" pitchFamily="34" charset="0"/>
              </a:rPr>
              <a:t>● Scaled up or down on demand.</a:t>
            </a:r>
          </a:p>
          <a:p>
            <a:pPr>
              <a:spcBef>
                <a:spcPts val="300"/>
              </a:spcBef>
              <a:spcAft>
                <a:spcPts val="600"/>
              </a:spcAft>
            </a:pPr>
            <a:r>
              <a:rPr lang="en-US" sz="1400" dirty="0">
                <a:solidFill>
                  <a:schemeClr val="accent2"/>
                </a:solidFill>
                <a:latin typeface="Salesforce Sans"/>
                <a:cs typeface="Arial" panose="020B0604020202020204" pitchFamily="34" charset="0"/>
              </a:rPr>
              <a:t>● Automatically upgraded and updated.</a:t>
            </a:r>
          </a:p>
          <a:p>
            <a:pPr>
              <a:spcBef>
                <a:spcPts val="300"/>
              </a:spcBef>
              <a:spcAft>
                <a:spcPts val="600"/>
              </a:spcAft>
            </a:pPr>
            <a:r>
              <a:rPr lang="en-US" sz="1400" dirty="0">
                <a:solidFill>
                  <a:schemeClr val="accent2"/>
                </a:solidFill>
                <a:latin typeface="Salesforce Sans"/>
                <a:cs typeface="Arial" panose="020B0604020202020204" pitchFamily="34" charset="0"/>
              </a:rPr>
              <a:t>● SaaS offers a Shared Data Model.</a:t>
            </a:r>
          </a:p>
          <a:p>
            <a:pPr>
              <a:spcBef>
                <a:spcPts val="300"/>
              </a:spcBef>
              <a:spcAft>
                <a:spcPts val="600"/>
              </a:spcAft>
            </a:pPr>
            <a:r>
              <a:rPr lang="en-US" sz="1400" dirty="0">
                <a:solidFill>
                  <a:schemeClr val="accent2"/>
                </a:solidFill>
                <a:latin typeface="Salesforce Sans"/>
                <a:cs typeface="Arial" panose="020B0604020202020204" pitchFamily="34" charset="0"/>
              </a:rPr>
              <a:t>● All users are running the same version of the software</a:t>
            </a:r>
            <a:r>
              <a:rPr lang="en-US" sz="1600" b="1" dirty="0">
                <a:solidFill>
                  <a:schemeClr val="accent2"/>
                </a:solidFill>
                <a:latin typeface="Salesforce Sans"/>
                <a:cs typeface="Arial" panose="020B0604020202020204" pitchFamily="34" charset="0"/>
              </a:rPr>
              <a:t>.</a:t>
            </a:r>
            <a:endParaRPr lang="en-US" sz="1400" dirty="0">
              <a:solidFill>
                <a:schemeClr val="accent2">
                  <a:lumMod val="50000"/>
                </a:schemeClr>
              </a:solidFill>
              <a:latin typeface="Salesforce Sans"/>
              <a:cs typeface="Arial" panose="020B0604020202020204" pitchFamily="34" charset="0"/>
            </a:endParaRPr>
          </a:p>
        </p:txBody>
      </p:sp>
    </p:spTree>
    <p:extLst>
      <p:ext uri="{BB962C8B-B14F-4D97-AF65-F5344CB8AC3E}">
        <p14:creationId xmlns:p14="http://schemas.microsoft.com/office/powerpoint/2010/main" val="21067360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1000"/>
                                        <p:tgtEl>
                                          <p:spTgt spid="7"/>
                                        </p:tgtEl>
                                      </p:cBhvr>
                                    </p:animEffect>
                                    <p:anim calcmode="lin" valueType="num">
                                      <p:cBhvr>
                                        <p:cTn id="15" dur="1000" fill="hold"/>
                                        <p:tgtEl>
                                          <p:spTgt spid="7"/>
                                        </p:tgtEl>
                                        <p:attrNameLst>
                                          <p:attrName>ppt_x</p:attrName>
                                        </p:attrNameLst>
                                      </p:cBhvr>
                                      <p:tavLst>
                                        <p:tav tm="0">
                                          <p:val>
                                            <p:strVal val="#ppt_x"/>
                                          </p:val>
                                        </p:tav>
                                        <p:tav tm="100000">
                                          <p:val>
                                            <p:strVal val="#ppt_x"/>
                                          </p:val>
                                        </p:tav>
                                      </p:tavLst>
                                    </p:anim>
                                    <p:anim calcmode="lin" valueType="num">
                                      <p:cBhvr>
                                        <p:cTn id="16"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1000"/>
                                        <p:tgtEl>
                                          <p:spTgt spid="8"/>
                                        </p:tgtEl>
                                      </p:cBhvr>
                                    </p:animEffect>
                                    <p:anim calcmode="lin" valueType="num">
                                      <p:cBhvr>
                                        <p:cTn id="22" dur="1000" fill="hold"/>
                                        <p:tgtEl>
                                          <p:spTgt spid="8"/>
                                        </p:tgtEl>
                                        <p:attrNameLst>
                                          <p:attrName>ppt_x</p:attrName>
                                        </p:attrNameLst>
                                      </p:cBhvr>
                                      <p:tavLst>
                                        <p:tav tm="0">
                                          <p:val>
                                            <p:strVal val="#ppt_x"/>
                                          </p:val>
                                        </p:tav>
                                        <p:tav tm="100000">
                                          <p:val>
                                            <p:strVal val="#ppt_x"/>
                                          </p:val>
                                        </p:tav>
                                      </p:tavLst>
                                    </p:anim>
                                    <p:anim calcmode="lin" valueType="num">
                                      <p:cBhvr>
                                        <p:cTn id="23"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1000"/>
                                        <p:tgtEl>
                                          <p:spTgt spid="12"/>
                                        </p:tgtEl>
                                      </p:cBhvr>
                                    </p:animEffect>
                                    <p:anim calcmode="lin" valueType="num">
                                      <p:cBhvr>
                                        <p:cTn id="29" dur="1000" fill="hold"/>
                                        <p:tgtEl>
                                          <p:spTgt spid="12"/>
                                        </p:tgtEl>
                                        <p:attrNameLst>
                                          <p:attrName>ppt_x</p:attrName>
                                        </p:attrNameLst>
                                      </p:cBhvr>
                                      <p:tavLst>
                                        <p:tav tm="0">
                                          <p:val>
                                            <p:strVal val="#ppt_x"/>
                                          </p:val>
                                        </p:tav>
                                        <p:tav tm="100000">
                                          <p:val>
                                            <p:strVal val="#ppt_x"/>
                                          </p:val>
                                        </p:tav>
                                      </p:tavLst>
                                    </p:anim>
                                    <p:anim calcmode="lin" valueType="num">
                                      <p:cBhvr>
                                        <p:cTn id="30"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27"/>
                                        </p:tgtEl>
                                        <p:attrNameLst>
                                          <p:attrName>style.visibility</p:attrName>
                                        </p:attrNameLst>
                                      </p:cBhvr>
                                      <p:to>
                                        <p:strVal val="visible"/>
                                      </p:to>
                                    </p:set>
                                    <p:animEffect transition="in" filter="fade">
                                      <p:cBhvr>
                                        <p:cTn id="35" dur="1000"/>
                                        <p:tgtEl>
                                          <p:spTgt spid="27"/>
                                        </p:tgtEl>
                                      </p:cBhvr>
                                    </p:animEffect>
                                    <p:anim calcmode="lin" valueType="num">
                                      <p:cBhvr>
                                        <p:cTn id="36" dur="1000" fill="hold"/>
                                        <p:tgtEl>
                                          <p:spTgt spid="27"/>
                                        </p:tgtEl>
                                        <p:attrNameLst>
                                          <p:attrName>ppt_x</p:attrName>
                                        </p:attrNameLst>
                                      </p:cBhvr>
                                      <p:tavLst>
                                        <p:tav tm="0">
                                          <p:val>
                                            <p:strVal val="#ppt_x"/>
                                          </p:val>
                                        </p:tav>
                                        <p:tav tm="100000">
                                          <p:val>
                                            <p:strVal val="#ppt_x"/>
                                          </p:val>
                                        </p:tav>
                                      </p:tavLst>
                                    </p:anim>
                                    <p:anim calcmode="lin" valueType="num">
                                      <p:cBhvr>
                                        <p:cTn id="37"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29"/>
                                        </p:tgtEl>
                                        <p:attrNameLst>
                                          <p:attrName>style.visibility</p:attrName>
                                        </p:attrNameLst>
                                      </p:cBhvr>
                                      <p:to>
                                        <p:strVal val="visible"/>
                                      </p:to>
                                    </p:set>
                                    <p:animEffect transition="in" filter="fade">
                                      <p:cBhvr>
                                        <p:cTn id="42" dur="1000"/>
                                        <p:tgtEl>
                                          <p:spTgt spid="29"/>
                                        </p:tgtEl>
                                      </p:cBhvr>
                                    </p:animEffect>
                                    <p:anim calcmode="lin" valueType="num">
                                      <p:cBhvr>
                                        <p:cTn id="43" dur="1000" fill="hold"/>
                                        <p:tgtEl>
                                          <p:spTgt spid="29"/>
                                        </p:tgtEl>
                                        <p:attrNameLst>
                                          <p:attrName>ppt_x</p:attrName>
                                        </p:attrNameLst>
                                      </p:cBhvr>
                                      <p:tavLst>
                                        <p:tav tm="0">
                                          <p:val>
                                            <p:strVal val="#ppt_x"/>
                                          </p:val>
                                        </p:tav>
                                        <p:tav tm="100000">
                                          <p:val>
                                            <p:strVal val="#ppt_x"/>
                                          </p:val>
                                        </p:tav>
                                      </p:tavLst>
                                    </p:anim>
                                    <p:anim calcmode="lin" valueType="num">
                                      <p:cBhvr>
                                        <p:cTn id="44"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P spid="8" grpId="0" animBg="1"/>
      <p:bldP spid="12" grpId="0" animBg="1"/>
      <p:bldP spid="27" grpId="0" animBg="1"/>
      <p:bldP spid="29"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15C16021-A4C3-B130-F903-B8B1868DE69D}"/>
              </a:ext>
            </a:extLst>
          </p:cNvPr>
          <p:cNvPicPr>
            <a:picLocks noChangeAspect="1"/>
          </p:cNvPicPr>
          <p:nvPr/>
        </p:nvPicPr>
        <p:blipFill>
          <a:blip r:embed="rId2"/>
          <a:stretch>
            <a:fillRect/>
          </a:stretch>
        </p:blipFill>
        <p:spPr>
          <a:xfrm>
            <a:off x="322288" y="745780"/>
            <a:ext cx="8697289" cy="4650679"/>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7" name="Picture 6">
            <a:extLst>
              <a:ext uri="{FF2B5EF4-FFF2-40B4-BE49-F238E27FC236}">
                <a16:creationId xmlns:a16="http://schemas.microsoft.com/office/drawing/2014/main" id="{6D0DD486-0A79-0FE5-D33F-D444AEA51A70}"/>
              </a:ext>
            </a:extLst>
          </p:cNvPr>
          <p:cNvPicPr>
            <a:picLocks noChangeAspect="1"/>
          </p:cNvPicPr>
          <p:nvPr/>
        </p:nvPicPr>
        <p:blipFill>
          <a:blip r:embed="rId3"/>
          <a:stretch>
            <a:fillRect/>
          </a:stretch>
        </p:blipFill>
        <p:spPr>
          <a:xfrm>
            <a:off x="5622222" y="1566473"/>
            <a:ext cx="6449607" cy="4950482"/>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14409020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1000"/>
                                        <p:tgtEl>
                                          <p:spTgt spid="7"/>
                                        </p:tgtEl>
                                      </p:cBhvr>
                                    </p:animEffect>
                                    <p:anim calcmode="lin" valueType="num">
                                      <p:cBhvr>
                                        <p:cTn id="15" dur="1000" fill="hold"/>
                                        <p:tgtEl>
                                          <p:spTgt spid="7"/>
                                        </p:tgtEl>
                                        <p:attrNameLst>
                                          <p:attrName>ppt_x</p:attrName>
                                        </p:attrNameLst>
                                      </p:cBhvr>
                                      <p:tavLst>
                                        <p:tav tm="0">
                                          <p:val>
                                            <p:strVal val="#ppt_x"/>
                                          </p:val>
                                        </p:tav>
                                        <p:tav tm="100000">
                                          <p:val>
                                            <p:strVal val="#ppt_x"/>
                                          </p:val>
                                        </p:tav>
                                      </p:tavLst>
                                    </p:anim>
                                    <p:anim calcmode="lin" valueType="num">
                                      <p:cBhvr>
                                        <p:cTn id="16"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4" name="TextBox 3">
            <a:extLst>
              <a:ext uri="{FF2B5EF4-FFF2-40B4-BE49-F238E27FC236}">
                <a16:creationId xmlns:a16="http://schemas.microsoft.com/office/drawing/2014/main" id="{7E530BB7-DE08-1839-2325-6DE2706E5B13}"/>
              </a:ext>
            </a:extLst>
          </p:cNvPr>
          <p:cNvSpPr txBox="1"/>
          <p:nvPr/>
        </p:nvSpPr>
        <p:spPr>
          <a:xfrm>
            <a:off x="307130" y="1250080"/>
            <a:ext cx="10023120" cy="523220"/>
          </a:xfrm>
          <a:prstGeom prst="rect">
            <a:avLst/>
          </a:prstGeom>
          <a:noFill/>
        </p:spPr>
        <p:txBody>
          <a:bodyPr wrap="square" rtlCol="0">
            <a:spAutoFit/>
          </a:bodyPr>
          <a:lstStyle/>
          <a:p>
            <a:pPr>
              <a:spcBef>
                <a:spcPts val="300"/>
              </a:spcBef>
              <a:spcAft>
                <a:spcPts val="600"/>
              </a:spcAft>
            </a:pPr>
            <a:r>
              <a:rPr lang="en-US" sz="1400" dirty="0">
                <a:solidFill>
                  <a:schemeClr val="accent2"/>
                </a:solidFill>
                <a:latin typeface="Salesforce Sans"/>
                <a:cs typeface="Arial" panose="020B0604020202020204" pitchFamily="34" charset="0"/>
              </a:rPr>
              <a:t>Salesforce is a global web-based application and cloud computing company. It is best known for its Customer Relationship Management (CRM) product. They specialize in Software-as-a-Service (SaaS) to help users handle all of their business needs.</a:t>
            </a:r>
          </a:p>
        </p:txBody>
      </p:sp>
      <p:sp>
        <p:nvSpPr>
          <p:cNvPr id="6" name="TextBox 5">
            <a:extLst>
              <a:ext uri="{FF2B5EF4-FFF2-40B4-BE49-F238E27FC236}">
                <a16:creationId xmlns:a16="http://schemas.microsoft.com/office/drawing/2014/main" id="{60C18283-9EAF-18D9-FEDD-2E9AECF9BC1A}"/>
              </a:ext>
            </a:extLst>
          </p:cNvPr>
          <p:cNvSpPr txBox="1"/>
          <p:nvPr/>
        </p:nvSpPr>
        <p:spPr>
          <a:xfrm>
            <a:off x="307129" y="819025"/>
            <a:ext cx="1266629" cy="400110"/>
          </a:xfrm>
          <a:prstGeom prst="rect">
            <a:avLst/>
          </a:prstGeom>
          <a:noFill/>
        </p:spPr>
        <p:txBody>
          <a:bodyPr wrap="none" rtlCol="0">
            <a:spAutoFit/>
          </a:bodyPr>
          <a:lstStyle/>
          <a:p>
            <a:pPr>
              <a:spcBef>
                <a:spcPts val="300"/>
              </a:spcBef>
              <a:spcAft>
                <a:spcPts val="600"/>
              </a:spcAft>
            </a:pPr>
            <a:r>
              <a:rPr lang="en-US" sz="2000" b="1" dirty="0">
                <a:solidFill>
                  <a:schemeClr val="accent2"/>
                </a:solidFill>
                <a:latin typeface="Salesforce Sans"/>
                <a:cs typeface="Salesforce Sans"/>
              </a:rPr>
              <a:t>Salesforce</a:t>
            </a:r>
          </a:p>
        </p:txBody>
      </p:sp>
      <p:sp>
        <p:nvSpPr>
          <p:cNvPr id="8" name="TextBox 7">
            <a:extLst>
              <a:ext uri="{FF2B5EF4-FFF2-40B4-BE49-F238E27FC236}">
                <a16:creationId xmlns:a16="http://schemas.microsoft.com/office/drawing/2014/main" id="{92EFFCF4-443A-EF60-2F45-2A78E02EC844}"/>
              </a:ext>
            </a:extLst>
          </p:cNvPr>
          <p:cNvSpPr txBox="1"/>
          <p:nvPr/>
        </p:nvSpPr>
        <p:spPr>
          <a:xfrm>
            <a:off x="4475475" y="4541997"/>
            <a:ext cx="4555256" cy="1846659"/>
          </a:xfrm>
          <a:prstGeom prst="rect">
            <a:avLst/>
          </a:prstGeom>
          <a:noFill/>
        </p:spPr>
        <p:txBody>
          <a:bodyPr wrap="square" rtlCol="0">
            <a:spAutoFit/>
          </a:bodyPr>
          <a:lstStyle/>
          <a:p>
            <a:pPr>
              <a:spcBef>
                <a:spcPts val="300"/>
              </a:spcBef>
              <a:spcAft>
                <a:spcPts val="600"/>
              </a:spcAft>
            </a:pPr>
            <a:r>
              <a:rPr lang="en-US" sz="1400" dirty="0">
                <a:solidFill>
                  <a:schemeClr val="accent2"/>
                </a:solidFill>
                <a:latin typeface="Salesforce Sans"/>
                <a:cs typeface="Arial" panose="020B0604020202020204" pitchFamily="34" charset="0"/>
              </a:rPr>
              <a:t>Salesforce CRM service is broken down into several broad categories which are:</a:t>
            </a:r>
          </a:p>
          <a:p>
            <a:pPr>
              <a:spcBef>
                <a:spcPts val="300"/>
              </a:spcBef>
              <a:spcAft>
                <a:spcPts val="600"/>
              </a:spcAft>
            </a:pPr>
            <a:r>
              <a:rPr lang="en-US" sz="1400" dirty="0">
                <a:solidFill>
                  <a:schemeClr val="accent2"/>
                </a:solidFill>
                <a:latin typeface="Salesforce Sans"/>
                <a:cs typeface="Arial" panose="020B0604020202020204" pitchFamily="34" charset="0"/>
              </a:rPr>
              <a:t>● Sales Cloud</a:t>
            </a:r>
          </a:p>
          <a:p>
            <a:pPr>
              <a:spcBef>
                <a:spcPts val="300"/>
              </a:spcBef>
              <a:spcAft>
                <a:spcPts val="600"/>
              </a:spcAft>
            </a:pPr>
            <a:r>
              <a:rPr lang="en-US" sz="1400" dirty="0">
                <a:solidFill>
                  <a:schemeClr val="accent2"/>
                </a:solidFill>
                <a:latin typeface="Salesforce Sans"/>
                <a:cs typeface="Arial" panose="020B0604020202020204" pitchFamily="34" charset="0"/>
              </a:rPr>
              <a:t>● Service Cloud</a:t>
            </a:r>
          </a:p>
          <a:p>
            <a:pPr>
              <a:spcBef>
                <a:spcPts val="300"/>
              </a:spcBef>
              <a:spcAft>
                <a:spcPts val="600"/>
              </a:spcAft>
            </a:pPr>
            <a:r>
              <a:rPr lang="en-US" sz="1400" dirty="0">
                <a:solidFill>
                  <a:schemeClr val="accent2"/>
                </a:solidFill>
                <a:latin typeface="Salesforce Sans"/>
                <a:cs typeface="Arial" panose="020B0604020202020204" pitchFamily="34" charset="0"/>
              </a:rPr>
              <a:t>● Data Cloud</a:t>
            </a:r>
          </a:p>
          <a:p>
            <a:pPr>
              <a:spcBef>
                <a:spcPts val="300"/>
              </a:spcBef>
              <a:spcAft>
                <a:spcPts val="600"/>
              </a:spcAft>
            </a:pPr>
            <a:r>
              <a:rPr lang="en-US" sz="1400" dirty="0">
                <a:solidFill>
                  <a:schemeClr val="accent2"/>
                </a:solidFill>
                <a:latin typeface="Salesforce Sans"/>
                <a:cs typeface="Arial" panose="020B0604020202020204" pitchFamily="34" charset="0"/>
              </a:rPr>
              <a:t>● Marketing Cloud</a:t>
            </a:r>
          </a:p>
        </p:txBody>
      </p:sp>
      <p:sp>
        <p:nvSpPr>
          <p:cNvPr id="9" name="TextBox 8">
            <a:extLst>
              <a:ext uri="{FF2B5EF4-FFF2-40B4-BE49-F238E27FC236}">
                <a16:creationId xmlns:a16="http://schemas.microsoft.com/office/drawing/2014/main" id="{A2E829C9-6D43-7469-248A-D721A1251396}"/>
              </a:ext>
            </a:extLst>
          </p:cNvPr>
          <p:cNvSpPr txBox="1"/>
          <p:nvPr/>
        </p:nvSpPr>
        <p:spPr>
          <a:xfrm>
            <a:off x="247169" y="4202196"/>
            <a:ext cx="2583976" cy="2446824"/>
          </a:xfrm>
          <a:prstGeom prst="rect">
            <a:avLst/>
          </a:prstGeom>
          <a:noFill/>
        </p:spPr>
        <p:txBody>
          <a:bodyPr wrap="square" rtlCol="0">
            <a:spAutoFit/>
          </a:bodyPr>
          <a:lstStyle/>
          <a:p>
            <a:pPr>
              <a:spcBef>
                <a:spcPts val="300"/>
              </a:spcBef>
              <a:spcAft>
                <a:spcPts val="600"/>
              </a:spcAft>
            </a:pPr>
            <a:r>
              <a:rPr lang="en-US" sz="2000" b="1" dirty="0">
                <a:solidFill>
                  <a:schemeClr val="accent2"/>
                </a:solidFill>
                <a:latin typeface="Salesforce Sans"/>
                <a:cs typeface="Salesforce Sans"/>
              </a:rPr>
              <a:t>Salesforce Editions:</a:t>
            </a:r>
          </a:p>
          <a:p>
            <a:pPr marL="342900" indent="-342900">
              <a:spcBef>
                <a:spcPts val="300"/>
              </a:spcBef>
              <a:spcAft>
                <a:spcPts val="600"/>
              </a:spcAft>
              <a:buFont typeface="+mj-lt"/>
              <a:buAutoNum type="arabicPeriod"/>
            </a:pPr>
            <a:r>
              <a:rPr lang="en-US" sz="1400" dirty="0">
                <a:solidFill>
                  <a:schemeClr val="accent2"/>
                </a:solidFill>
                <a:latin typeface="Salesforce Sans"/>
                <a:cs typeface="Salesforce Sans"/>
              </a:rPr>
              <a:t>Essential Edition</a:t>
            </a:r>
          </a:p>
          <a:p>
            <a:pPr marL="342900" indent="-342900">
              <a:spcBef>
                <a:spcPts val="300"/>
              </a:spcBef>
              <a:spcAft>
                <a:spcPts val="600"/>
              </a:spcAft>
              <a:buFont typeface="+mj-lt"/>
              <a:buAutoNum type="arabicPeriod"/>
            </a:pPr>
            <a:r>
              <a:rPr lang="en-US" sz="1400" dirty="0">
                <a:solidFill>
                  <a:schemeClr val="accent2"/>
                </a:solidFill>
                <a:latin typeface="Salesforce Sans"/>
                <a:cs typeface="Salesforce Sans"/>
              </a:rPr>
              <a:t>Professional Edition</a:t>
            </a:r>
          </a:p>
          <a:p>
            <a:pPr marL="342900" indent="-342900">
              <a:spcBef>
                <a:spcPts val="300"/>
              </a:spcBef>
              <a:spcAft>
                <a:spcPts val="600"/>
              </a:spcAft>
              <a:buFont typeface="+mj-lt"/>
              <a:buAutoNum type="arabicPeriod"/>
            </a:pPr>
            <a:r>
              <a:rPr lang="en-US" sz="1400" dirty="0">
                <a:solidFill>
                  <a:schemeClr val="accent2"/>
                </a:solidFill>
                <a:latin typeface="Salesforce Sans"/>
                <a:cs typeface="Salesforce Sans"/>
              </a:rPr>
              <a:t>Enterprise Edition</a:t>
            </a:r>
          </a:p>
          <a:p>
            <a:pPr marL="342900" indent="-342900">
              <a:spcBef>
                <a:spcPts val="300"/>
              </a:spcBef>
              <a:spcAft>
                <a:spcPts val="600"/>
              </a:spcAft>
              <a:buFont typeface="+mj-lt"/>
              <a:buAutoNum type="arabicPeriod"/>
            </a:pPr>
            <a:r>
              <a:rPr lang="en-US" sz="1400" dirty="0">
                <a:solidFill>
                  <a:schemeClr val="accent2"/>
                </a:solidFill>
                <a:latin typeface="Salesforce Sans"/>
                <a:cs typeface="Salesforce Sans"/>
              </a:rPr>
              <a:t>Unlimited Edition</a:t>
            </a:r>
          </a:p>
          <a:p>
            <a:pPr marL="342900" indent="-342900">
              <a:spcBef>
                <a:spcPts val="300"/>
              </a:spcBef>
              <a:spcAft>
                <a:spcPts val="600"/>
              </a:spcAft>
              <a:buFont typeface="+mj-lt"/>
              <a:buAutoNum type="arabicPeriod"/>
            </a:pPr>
            <a:r>
              <a:rPr lang="en-US" sz="1400" dirty="0">
                <a:solidFill>
                  <a:schemeClr val="accent2"/>
                </a:solidFill>
                <a:latin typeface="Salesforce Sans"/>
                <a:cs typeface="Salesforce Sans"/>
              </a:rPr>
              <a:t> Developer Edition</a:t>
            </a:r>
          </a:p>
          <a:p>
            <a:pPr>
              <a:spcBef>
                <a:spcPts val="300"/>
              </a:spcBef>
              <a:spcAft>
                <a:spcPts val="600"/>
              </a:spcAft>
            </a:pPr>
            <a:endParaRPr lang="en-US" b="1" dirty="0">
              <a:solidFill>
                <a:schemeClr val="accent2"/>
              </a:solidFill>
              <a:latin typeface="Salesforce Sans"/>
              <a:cs typeface="Salesforce Sans"/>
            </a:endParaRPr>
          </a:p>
        </p:txBody>
      </p:sp>
      <p:sp>
        <p:nvSpPr>
          <p:cNvPr id="2" name="TextBox 1">
            <a:extLst>
              <a:ext uri="{FF2B5EF4-FFF2-40B4-BE49-F238E27FC236}">
                <a16:creationId xmlns:a16="http://schemas.microsoft.com/office/drawing/2014/main" id="{B515B5E4-E16C-0A74-9316-BE998D06FE90}"/>
              </a:ext>
            </a:extLst>
          </p:cNvPr>
          <p:cNvSpPr txBox="1"/>
          <p:nvPr/>
        </p:nvSpPr>
        <p:spPr>
          <a:xfrm>
            <a:off x="307128" y="2325365"/>
            <a:ext cx="689612" cy="400110"/>
          </a:xfrm>
          <a:prstGeom prst="rect">
            <a:avLst/>
          </a:prstGeom>
          <a:noFill/>
        </p:spPr>
        <p:txBody>
          <a:bodyPr wrap="none" rtlCol="0">
            <a:spAutoFit/>
          </a:bodyPr>
          <a:lstStyle/>
          <a:p>
            <a:pPr>
              <a:spcBef>
                <a:spcPts val="300"/>
              </a:spcBef>
              <a:spcAft>
                <a:spcPts val="600"/>
              </a:spcAft>
            </a:pPr>
            <a:r>
              <a:rPr lang="en-US" sz="2000" b="1" dirty="0">
                <a:solidFill>
                  <a:schemeClr val="accent2"/>
                </a:solidFill>
                <a:latin typeface="Salesforce Sans"/>
                <a:cs typeface="Salesforce Sans"/>
              </a:rPr>
              <a:t>CRM</a:t>
            </a:r>
          </a:p>
        </p:txBody>
      </p:sp>
      <p:sp>
        <p:nvSpPr>
          <p:cNvPr id="7" name="TextBox 6">
            <a:extLst>
              <a:ext uri="{FF2B5EF4-FFF2-40B4-BE49-F238E27FC236}">
                <a16:creationId xmlns:a16="http://schemas.microsoft.com/office/drawing/2014/main" id="{9EEB6EDC-D0B6-175C-5C59-889A322A0AE7}"/>
              </a:ext>
            </a:extLst>
          </p:cNvPr>
          <p:cNvSpPr txBox="1"/>
          <p:nvPr/>
        </p:nvSpPr>
        <p:spPr>
          <a:xfrm>
            <a:off x="239166" y="2760679"/>
            <a:ext cx="4956850" cy="954107"/>
          </a:xfrm>
          <a:prstGeom prst="rect">
            <a:avLst/>
          </a:prstGeom>
          <a:noFill/>
        </p:spPr>
        <p:txBody>
          <a:bodyPr wrap="square" rtlCol="0">
            <a:spAutoFit/>
          </a:bodyPr>
          <a:lstStyle/>
          <a:p>
            <a:pPr>
              <a:spcBef>
                <a:spcPts val="300"/>
              </a:spcBef>
              <a:spcAft>
                <a:spcPts val="600"/>
              </a:spcAft>
            </a:pPr>
            <a:r>
              <a:rPr lang="en-US" sz="1400" dirty="0">
                <a:solidFill>
                  <a:schemeClr val="accent2"/>
                </a:solidFill>
                <a:latin typeface="Salesforce Sans"/>
                <a:cs typeface="Arial" panose="020B0604020202020204" pitchFamily="34" charset="0"/>
              </a:rPr>
              <a:t>CRM stands for Customer Relationship Management. It is a process or methodology used to learn more about customers’ needs and behaviors in order to develop stronger relationships with them.</a:t>
            </a:r>
          </a:p>
        </p:txBody>
      </p:sp>
      <p:sp>
        <p:nvSpPr>
          <p:cNvPr id="11" name="TextBox 10">
            <a:extLst>
              <a:ext uri="{FF2B5EF4-FFF2-40B4-BE49-F238E27FC236}">
                <a16:creationId xmlns:a16="http://schemas.microsoft.com/office/drawing/2014/main" id="{F5A6EA3E-9F46-794A-12C1-17E544254DDA}"/>
              </a:ext>
            </a:extLst>
          </p:cNvPr>
          <p:cNvSpPr txBox="1"/>
          <p:nvPr/>
        </p:nvSpPr>
        <p:spPr>
          <a:xfrm>
            <a:off x="4475475" y="4110531"/>
            <a:ext cx="3776611" cy="792525"/>
          </a:xfrm>
          <a:prstGeom prst="rect">
            <a:avLst/>
          </a:prstGeom>
          <a:noFill/>
        </p:spPr>
        <p:txBody>
          <a:bodyPr wrap="square" rtlCol="0">
            <a:spAutoFit/>
          </a:bodyPr>
          <a:lstStyle/>
          <a:p>
            <a:pPr>
              <a:spcBef>
                <a:spcPts val="300"/>
              </a:spcBef>
              <a:spcAft>
                <a:spcPts val="600"/>
              </a:spcAft>
            </a:pPr>
            <a:r>
              <a:rPr lang="en-US" sz="2000" b="1" dirty="0">
                <a:solidFill>
                  <a:schemeClr val="accent2"/>
                </a:solidFill>
                <a:latin typeface="Salesforce Sans"/>
                <a:cs typeface="Salesforce Sans"/>
              </a:rPr>
              <a:t>Salesforce CRM Services</a:t>
            </a:r>
          </a:p>
          <a:p>
            <a:pPr>
              <a:spcBef>
                <a:spcPts val="300"/>
              </a:spcBef>
              <a:spcAft>
                <a:spcPts val="600"/>
              </a:spcAft>
            </a:pPr>
            <a:endParaRPr lang="en-US" b="1" dirty="0">
              <a:solidFill>
                <a:schemeClr val="accent2"/>
              </a:solidFill>
              <a:latin typeface="Salesforce Sans"/>
              <a:cs typeface="Salesforce Sans"/>
            </a:endParaRPr>
          </a:p>
        </p:txBody>
      </p:sp>
      <p:sp>
        <p:nvSpPr>
          <p:cNvPr id="15" name="TextBox 14">
            <a:extLst>
              <a:ext uri="{FF2B5EF4-FFF2-40B4-BE49-F238E27FC236}">
                <a16:creationId xmlns:a16="http://schemas.microsoft.com/office/drawing/2014/main" id="{A2D8D8B5-7BFB-FD0E-14ED-9C57B8BECD5D}"/>
              </a:ext>
            </a:extLst>
          </p:cNvPr>
          <p:cNvSpPr txBox="1"/>
          <p:nvPr/>
        </p:nvSpPr>
        <p:spPr>
          <a:xfrm>
            <a:off x="239166" y="173661"/>
            <a:ext cx="4116191" cy="523220"/>
          </a:xfrm>
          <a:prstGeom prst="rect">
            <a:avLst/>
          </a:prstGeom>
          <a:noFill/>
        </p:spPr>
        <p:txBody>
          <a:bodyPr wrap="none" rtlCol="0">
            <a:spAutoFit/>
          </a:bodyPr>
          <a:lstStyle/>
          <a:p>
            <a:pPr>
              <a:spcBef>
                <a:spcPts val="300"/>
              </a:spcBef>
              <a:spcAft>
                <a:spcPts val="600"/>
              </a:spcAft>
            </a:pPr>
            <a:r>
              <a:rPr lang="en-US" sz="2800" b="1" u="sng" dirty="0">
                <a:solidFill>
                  <a:schemeClr val="tx2">
                    <a:lumMod val="50000"/>
                  </a:schemeClr>
                </a:solidFill>
                <a:latin typeface="Salesforce Sans"/>
                <a:cs typeface="Arial" panose="020B0604020202020204" pitchFamily="34" charset="0"/>
              </a:rPr>
              <a:t>Salesforce and CRM Basics</a:t>
            </a:r>
          </a:p>
        </p:txBody>
      </p:sp>
      <p:pic>
        <p:nvPicPr>
          <p:cNvPr id="17" name="Picture 16">
            <a:extLst>
              <a:ext uri="{FF2B5EF4-FFF2-40B4-BE49-F238E27FC236}">
                <a16:creationId xmlns:a16="http://schemas.microsoft.com/office/drawing/2014/main" id="{269CDD5B-4FF1-8E91-DA06-5B6B7A034217}"/>
              </a:ext>
            </a:extLst>
          </p:cNvPr>
          <p:cNvPicPr>
            <a:picLocks noChangeAspect="1"/>
          </p:cNvPicPr>
          <p:nvPr/>
        </p:nvPicPr>
        <p:blipFill>
          <a:blip r:embed="rId3"/>
          <a:stretch>
            <a:fillRect/>
          </a:stretch>
        </p:blipFill>
        <p:spPr>
          <a:xfrm>
            <a:off x="5318690" y="1922166"/>
            <a:ext cx="3486277" cy="198808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3" name="Speech Bubble: Oval 2">
            <a:extLst>
              <a:ext uri="{FF2B5EF4-FFF2-40B4-BE49-F238E27FC236}">
                <a16:creationId xmlns:a16="http://schemas.microsoft.com/office/drawing/2014/main" id="{FB40B927-9027-35B6-7108-B3CA446F09F0}"/>
              </a:ext>
            </a:extLst>
          </p:cNvPr>
          <p:cNvSpPr/>
          <p:nvPr/>
        </p:nvSpPr>
        <p:spPr>
          <a:xfrm>
            <a:off x="9675341" y="2325365"/>
            <a:ext cx="1791729" cy="720576"/>
          </a:xfrm>
          <a:prstGeom prst="wedgeEllipseCallout">
            <a:avLst/>
          </a:prstGeom>
          <a:solidFill>
            <a:schemeClr val="tx1"/>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dirty="0">
                <a:latin typeface="Salesforce Sans"/>
                <a:cs typeface="Salesforce Sans"/>
              </a:rPr>
              <a:t>Other CRM Providers</a:t>
            </a:r>
          </a:p>
        </p:txBody>
      </p:sp>
      <p:sp>
        <p:nvSpPr>
          <p:cNvPr id="5" name="TextBox 4">
            <a:extLst>
              <a:ext uri="{FF2B5EF4-FFF2-40B4-BE49-F238E27FC236}">
                <a16:creationId xmlns:a16="http://schemas.microsoft.com/office/drawing/2014/main" id="{F29A92E0-7429-6E90-37B0-3E6EF16D5FA4}"/>
              </a:ext>
            </a:extLst>
          </p:cNvPr>
          <p:cNvSpPr txBox="1"/>
          <p:nvPr/>
        </p:nvSpPr>
        <p:spPr>
          <a:xfrm>
            <a:off x="9295508" y="3132673"/>
            <a:ext cx="2368277" cy="2292935"/>
          </a:xfrm>
          <a:prstGeom prst="rect">
            <a:avLst/>
          </a:prstGeom>
          <a:noFill/>
        </p:spPr>
        <p:txBody>
          <a:bodyPr wrap="none" rtlCol="0">
            <a:spAutoFit/>
          </a:bodyPr>
          <a:lstStyle/>
          <a:p>
            <a:pPr marL="342900" indent="-342900">
              <a:spcBef>
                <a:spcPts val="300"/>
              </a:spcBef>
              <a:spcAft>
                <a:spcPts val="600"/>
              </a:spcAft>
              <a:buFont typeface="Arial" panose="020B0604020202020204" pitchFamily="34" charset="0"/>
              <a:buChar char="•"/>
            </a:pPr>
            <a:r>
              <a:rPr lang="en-US" sz="1400" dirty="0">
                <a:solidFill>
                  <a:schemeClr val="accent2"/>
                </a:solidFill>
                <a:latin typeface="Salesforce Sans"/>
                <a:cs typeface="Salesforce Sans"/>
              </a:rPr>
              <a:t>Salesforce CRM</a:t>
            </a:r>
          </a:p>
          <a:p>
            <a:pPr marL="342900" indent="-342900">
              <a:spcBef>
                <a:spcPts val="300"/>
              </a:spcBef>
              <a:spcAft>
                <a:spcPts val="600"/>
              </a:spcAft>
              <a:buFont typeface="Arial" panose="020B0604020202020204" pitchFamily="34" charset="0"/>
              <a:buChar char="•"/>
            </a:pPr>
            <a:r>
              <a:rPr lang="en-US" sz="1400" dirty="0">
                <a:solidFill>
                  <a:schemeClr val="accent2"/>
                </a:solidFill>
                <a:latin typeface="Salesforce Sans"/>
                <a:cs typeface="Salesforce Sans"/>
              </a:rPr>
              <a:t>Microsoft Dynamics CRM</a:t>
            </a:r>
          </a:p>
          <a:p>
            <a:pPr marL="342900" indent="-342900">
              <a:spcBef>
                <a:spcPts val="300"/>
              </a:spcBef>
              <a:spcAft>
                <a:spcPts val="600"/>
              </a:spcAft>
              <a:buFont typeface="Arial" panose="020B0604020202020204" pitchFamily="34" charset="0"/>
              <a:buChar char="•"/>
            </a:pPr>
            <a:r>
              <a:rPr lang="en-US" sz="1400" dirty="0">
                <a:solidFill>
                  <a:schemeClr val="accent2"/>
                </a:solidFill>
                <a:latin typeface="Salesforce Sans"/>
                <a:cs typeface="Salesforce Sans"/>
              </a:rPr>
              <a:t>Oracle CRM</a:t>
            </a:r>
          </a:p>
          <a:p>
            <a:pPr marL="342900" indent="-342900">
              <a:spcBef>
                <a:spcPts val="300"/>
              </a:spcBef>
              <a:spcAft>
                <a:spcPts val="600"/>
              </a:spcAft>
              <a:buFont typeface="Arial" panose="020B0604020202020204" pitchFamily="34" charset="0"/>
              <a:buChar char="•"/>
            </a:pPr>
            <a:r>
              <a:rPr lang="en-US" sz="1400" dirty="0">
                <a:solidFill>
                  <a:schemeClr val="accent2"/>
                </a:solidFill>
                <a:latin typeface="Salesforce Sans"/>
                <a:cs typeface="Salesforce Sans"/>
              </a:rPr>
              <a:t>SAP CRM</a:t>
            </a:r>
          </a:p>
          <a:p>
            <a:pPr marL="342900" indent="-342900">
              <a:spcBef>
                <a:spcPts val="300"/>
              </a:spcBef>
              <a:spcAft>
                <a:spcPts val="600"/>
              </a:spcAft>
              <a:buFont typeface="Arial" panose="020B0604020202020204" pitchFamily="34" charset="0"/>
              <a:buChar char="•"/>
            </a:pPr>
            <a:r>
              <a:rPr lang="en-US" sz="1400" dirty="0">
                <a:solidFill>
                  <a:schemeClr val="accent2"/>
                </a:solidFill>
                <a:latin typeface="Salesforce Sans"/>
                <a:cs typeface="Salesforce Sans"/>
              </a:rPr>
              <a:t>Sage CRM</a:t>
            </a:r>
          </a:p>
          <a:p>
            <a:pPr marL="342900" indent="-342900">
              <a:spcBef>
                <a:spcPts val="300"/>
              </a:spcBef>
              <a:spcAft>
                <a:spcPts val="600"/>
              </a:spcAft>
              <a:buFont typeface="Arial" panose="020B0604020202020204" pitchFamily="34" charset="0"/>
              <a:buChar char="•"/>
            </a:pPr>
            <a:r>
              <a:rPr lang="en-US" sz="1400" dirty="0">
                <a:solidFill>
                  <a:schemeClr val="accent2"/>
                </a:solidFill>
                <a:latin typeface="Salesforce Sans"/>
                <a:cs typeface="Salesforce Sans"/>
              </a:rPr>
              <a:t>NetSuite CRM</a:t>
            </a:r>
          </a:p>
          <a:p>
            <a:pPr marL="342900" indent="-342900">
              <a:spcBef>
                <a:spcPts val="300"/>
              </a:spcBef>
              <a:spcAft>
                <a:spcPts val="600"/>
              </a:spcAft>
              <a:buFont typeface="Arial" panose="020B0604020202020204" pitchFamily="34" charset="0"/>
              <a:buChar char="•"/>
            </a:pPr>
            <a:r>
              <a:rPr lang="en-US" sz="1400" dirty="0">
                <a:solidFill>
                  <a:schemeClr val="accent2"/>
                </a:solidFill>
                <a:latin typeface="Salesforce Sans"/>
                <a:cs typeface="Salesforce Sans"/>
              </a:rPr>
              <a:t>Sugar CRM</a:t>
            </a:r>
          </a:p>
        </p:txBody>
      </p:sp>
    </p:spTree>
    <p:extLst>
      <p:ext uri="{BB962C8B-B14F-4D97-AF65-F5344CB8AC3E}">
        <p14:creationId xmlns:p14="http://schemas.microsoft.com/office/powerpoint/2010/main" val="27579417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1000"/>
                                        <p:tgtEl>
                                          <p:spTgt spid="17"/>
                                        </p:tgtEl>
                                      </p:cBhvr>
                                    </p:animEffect>
                                    <p:anim calcmode="lin" valueType="num">
                                      <p:cBhvr>
                                        <p:cTn id="8" dur="1000" fill="hold"/>
                                        <p:tgtEl>
                                          <p:spTgt spid="17"/>
                                        </p:tgtEl>
                                        <p:attrNameLst>
                                          <p:attrName>ppt_x</p:attrName>
                                        </p:attrNameLst>
                                      </p:cBhvr>
                                      <p:tavLst>
                                        <p:tav tm="0">
                                          <p:val>
                                            <p:strVal val="#ppt_x"/>
                                          </p:val>
                                        </p:tav>
                                        <p:tav tm="100000">
                                          <p:val>
                                            <p:strVal val="#ppt_x"/>
                                          </p:val>
                                        </p:tav>
                                      </p:tavLst>
                                    </p:anim>
                                    <p:anim calcmode="lin" valueType="num">
                                      <p:cBhvr>
                                        <p:cTn id="9"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1000"/>
                                        <p:tgtEl>
                                          <p:spTgt spid="3"/>
                                        </p:tgtEl>
                                      </p:cBhvr>
                                    </p:animEffect>
                                    <p:anim calcmode="lin" valueType="num">
                                      <p:cBhvr>
                                        <p:cTn id="15" dur="1000" fill="hold"/>
                                        <p:tgtEl>
                                          <p:spTgt spid="3"/>
                                        </p:tgtEl>
                                        <p:attrNameLst>
                                          <p:attrName>ppt_x</p:attrName>
                                        </p:attrNameLst>
                                      </p:cBhvr>
                                      <p:tavLst>
                                        <p:tav tm="0">
                                          <p:val>
                                            <p:strVal val="#ppt_x"/>
                                          </p:val>
                                        </p:tav>
                                        <p:tav tm="100000">
                                          <p:val>
                                            <p:strVal val="#ppt_x"/>
                                          </p:val>
                                        </p:tav>
                                      </p:tavLst>
                                    </p:anim>
                                    <p:anim calcmode="lin" valueType="num">
                                      <p:cBhvr>
                                        <p:cTn id="1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1000"/>
                                        <p:tgtEl>
                                          <p:spTgt spid="5"/>
                                        </p:tgtEl>
                                      </p:cBhvr>
                                    </p:animEffect>
                                    <p:anim calcmode="lin" valueType="num">
                                      <p:cBhvr>
                                        <p:cTn id="22" dur="1000" fill="hold"/>
                                        <p:tgtEl>
                                          <p:spTgt spid="5"/>
                                        </p:tgtEl>
                                        <p:attrNameLst>
                                          <p:attrName>ppt_x</p:attrName>
                                        </p:attrNameLst>
                                      </p:cBhvr>
                                      <p:tavLst>
                                        <p:tav tm="0">
                                          <p:val>
                                            <p:strVal val="#ppt_x"/>
                                          </p:val>
                                        </p:tav>
                                        <p:tav tm="100000">
                                          <p:val>
                                            <p:strVal val="#ppt_x"/>
                                          </p:val>
                                        </p:tav>
                                      </p:tavLst>
                                    </p:anim>
                                    <p:anim calcmode="lin" valueType="num">
                                      <p:cBhvr>
                                        <p:cTn id="23"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1000"/>
                                        <p:tgtEl>
                                          <p:spTgt spid="9"/>
                                        </p:tgtEl>
                                      </p:cBhvr>
                                    </p:animEffect>
                                    <p:anim calcmode="lin" valueType="num">
                                      <p:cBhvr>
                                        <p:cTn id="29" dur="1000" fill="hold"/>
                                        <p:tgtEl>
                                          <p:spTgt spid="9"/>
                                        </p:tgtEl>
                                        <p:attrNameLst>
                                          <p:attrName>ppt_x</p:attrName>
                                        </p:attrNameLst>
                                      </p:cBhvr>
                                      <p:tavLst>
                                        <p:tav tm="0">
                                          <p:val>
                                            <p:strVal val="#ppt_x"/>
                                          </p:val>
                                        </p:tav>
                                        <p:tav tm="100000">
                                          <p:val>
                                            <p:strVal val="#ppt_x"/>
                                          </p:val>
                                        </p:tav>
                                      </p:tavLst>
                                    </p:anim>
                                    <p:anim calcmode="lin" valueType="num">
                                      <p:cBhvr>
                                        <p:cTn id="30"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fade">
                                      <p:cBhvr>
                                        <p:cTn id="35" dur="1000"/>
                                        <p:tgtEl>
                                          <p:spTgt spid="11"/>
                                        </p:tgtEl>
                                      </p:cBhvr>
                                    </p:animEffect>
                                    <p:anim calcmode="lin" valueType="num">
                                      <p:cBhvr>
                                        <p:cTn id="36" dur="1000" fill="hold"/>
                                        <p:tgtEl>
                                          <p:spTgt spid="11"/>
                                        </p:tgtEl>
                                        <p:attrNameLst>
                                          <p:attrName>ppt_x</p:attrName>
                                        </p:attrNameLst>
                                      </p:cBhvr>
                                      <p:tavLst>
                                        <p:tav tm="0">
                                          <p:val>
                                            <p:strVal val="#ppt_x"/>
                                          </p:val>
                                        </p:tav>
                                        <p:tav tm="100000">
                                          <p:val>
                                            <p:strVal val="#ppt_x"/>
                                          </p:val>
                                        </p:tav>
                                      </p:tavLst>
                                    </p:anim>
                                    <p:anim calcmode="lin" valueType="num">
                                      <p:cBhvr>
                                        <p:cTn id="37"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8"/>
                                        </p:tgtEl>
                                        <p:attrNameLst>
                                          <p:attrName>style.visibility</p:attrName>
                                        </p:attrNameLst>
                                      </p:cBhvr>
                                      <p:to>
                                        <p:strVal val="visible"/>
                                      </p:to>
                                    </p:set>
                                    <p:animEffect transition="in" filter="fade">
                                      <p:cBhvr>
                                        <p:cTn id="42" dur="1000"/>
                                        <p:tgtEl>
                                          <p:spTgt spid="8"/>
                                        </p:tgtEl>
                                      </p:cBhvr>
                                    </p:animEffect>
                                    <p:anim calcmode="lin" valueType="num">
                                      <p:cBhvr>
                                        <p:cTn id="43" dur="1000" fill="hold"/>
                                        <p:tgtEl>
                                          <p:spTgt spid="8"/>
                                        </p:tgtEl>
                                        <p:attrNameLst>
                                          <p:attrName>ppt_x</p:attrName>
                                        </p:attrNameLst>
                                      </p:cBhvr>
                                      <p:tavLst>
                                        <p:tav tm="0">
                                          <p:val>
                                            <p:strVal val="#ppt_x"/>
                                          </p:val>
                                        </p:tav>
                                        <p:tav tm="100000">
                                          <p:val>
                                            <p:strVal val="#ppt_x"/>
                                          </p:val>
                                        </p:tav>
                                      </p:tavLst>
                                    </p:anim>
                                    <p:anim calcmode="lin" valueType="num">
                                      <p:cBhvr>
                                        <p:cTn id="44"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1" grpId="0"/>
      <p:bldP spid="3" grpId="0" animBg="1"/>
      <p:bldP spid="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4" name="TextBox 3">
            <a:extLst>
              <a:ext uri="{FF2B5EF4-FFF2-40B4-BE49-F238E27FC236}">
                <a16:creationId xmlns:a16="http://schemas.microsoft.com/office/drawing/2014/main" id="{7E530BB7-DE08-1839-2325-6DE2706E5B13}"/>
              </a:ext>
            </a:extLst>
          </p:cNvPr>
          <p:cNvSpPr txBox="1"/>
          <p:nvPr/>
        </p:nvSpPr>
        <p:spPr>
          <a:xfrm>
            <a:off x="238129" y="817545"/>
            <a:ext cx="10410854" cy="584775"/>
          </a:xfrm>
          <a:prstGeom prst="rect">
            <a:avLst/>
          </a:prstGeom>
          <a:noFill/>
        </p:spPr>
        <p:txBody>
          <a:bodyPr wrap="square" rtlCol="0">
            <a:spAutoFit/>
          </a:bodyPr>
          <a:lstStyle/>
          <a:p>
            <a:pPr>
              <a:spcBef>
                <a:spcPts val="300"/>
              </a:spcBef>
              <a:spcAft>
                <a:spcPts val="600"/>
              </a:spcAft>
            </a:pPr>
            <a:r>
              <a:rPr lang="en-US" sz="1600" dirty="0">
                <a:solidFill>
                  <a:schemeClr val="accent2"/>
                </a:solidFill>
                <a:latin typeface="Salesforce Sans"/>
                <a:cs typeface="Arial" panose="020B0604020202020204" pitchFamily="34" charset="0"/>
              </a:rPr>
              <a:t>An environment is an instance of Force.com platform which can also be called an organization. Salesforce Environments lets users access, deploy or create applications with various feature sets, depending on the configuration of the environment.</a:t>
            </a:r>
          </a:p>
        </p:txBody>
      </p:sp>
      <p:sp>
        <p:nvSpPr>
          <p:cNvPr id="6" name="TextBox 5">
            <a:extLst>
              <a:ext uri="{FF2B5EF4-FFF2-40B4-BE49-F238E27FC236}">
                <a16:creationId xmlns:a16="http://schemas.microsoft.com/office/drawing/2014/main" id="{60C18283-9EAF-18D9-FEDD-2E9AECF9BC1A}"/>
              </a:ext>
            </a:extLst>
          </p:cNvPr>
          <p:cNvSpPr txBox="1"/>
          <p:nvPr/>
        </p:nvSpPr>
        <p:spPr>
          <a:xfrm>
            <a:off x="256152" y="3252115"/>
            <a:ext cx="3488712" cy="369332"/>
          </a:xfrm>
          <a:prstGeom prst="rect">
            <a:avLst/>
          </a:prstGeom>
          <a:noFill/>
        </p:spPr>
        <p:txBody>
          <a:bodyPr wrap="none" rtlCol="0">
            <a:spAutoFit/>
          </a:bodyPr>
          <a:lstStyle/>
          <a:p>
            <a:pPr>
              <a:spcBef>
                <a:spcPts val="300"/>
              </a:spcBef>
              <a:spcAft>
                <a:spcPts val="600"/>
              </a:spcAft>
            </a:pPr>
            <a:r>
              <a:rPr lang="en-US" b="1" dirty="0">
                <a:solidFill>
                  <a:schemeClr val="accent2"/>
                </a:solidFill>
                <a:latin typeface="Salesforce Sans"/>
                <a:cs typeface="Salesforce Sans"/>
              </a:rPr>
              <a:t>Types of Salesforce Environments:</a:t>
            </a:r>
          </a:p>
        </p:txBody>
      </p:sp>
      <p:sp>
        <p:nvSpPr>
          <p:cNvPr id="7" name="TextBox 6">
            <a:extLst>
              <a:ext uri="{FF2B5EF4-FFF2-40B4-BE49-F238E27FC236}">
                <a16:creationId xmlns:a16="http://schemas.microsoft.com/office/drawing/2014/main" id="{9EEB6EDC-D0B6-175C-5C59-889A322A0AE7}"/>
              </a:ext>
            </a:extLst>
          </p:cNvPr>
          <p:cNvSpPr txBox="1"/>
          <p:nvPr/>
        </p:nvSpPr>
        <p:spPr>
          <a:xfrm>
            <a:off x="238129" y="1608531"/>
            <a:ext cx="10410854" cy="1331134"/>
          </a:xfrm>
          <a:prstGeom prst="rect">
            <a:avLst/>
          </a:prstGeom>
          <a:noFill/>
        </p:spPr>
        <p:txBody>
          <a:bodyPr wrap="square" rtlCol="0">
            <a:spAutoFit/>
          </a:bodyPr>
          <a:lstStyle/>
          <a:p>
            <a:pPr>
              <a:spcBef>
                <a:spcPts val="300"/>
              </a:spcBef>
              <a:spcAft>
                <a:spcPts val="600"/>
              </a:spcAft>
            </a:pPr>
            <a:r>
              <a:rPr lang="en-US" sz="1600" b="1" dirty="0">
                <a:solidFill>
                  <a:schemeClr val="accent2"/>
                </a:solidFill>
                <a:latin typeface="Salesforce Sans"/>
                <a:cs typeface="Arial" panose="020B0604020202020204" pitchFamily="34" charset="0"/>
              </a:rPr>
              <a:t>Characteristics of an Environment:</a:t>
            </a:r>
          </a:p>
          <a:p>
            <a:pPr>
              <a:spcBef>
                <a:spcPts val="300"/>
              </a:spcBef>
              <a:spcAft>
                <a:spcPts val="600"/>
              </a:spcAft>
            </a:pPr>
            <a:r>
              <a:rPr lang="en-US" sz="1400" dirty="0">
                <a:solidFill>
                  <a:schemeClr val="accent2"/>
                </a:solidFill>
                <a:latin typeface="Salesforce Sans"/>
                <a:cs typeface="Arial" panose="020B0604020202020204" pitchFamily="34" charset="0"/>
              </a:rPr>
              <a:t>● Contains data (records) and customizations.</a:t>
            </a:r>
          </a:p>
          <a:p>
            <a:pPr>
              <a:spcBef>
                <a:spcPts val="300"/>
              </a:spcBef>
              <a:spcAft>
                <a:spcPts val="600"/>
              </a:spcAft>
            </a:pPr>
            <a:r>
              <a:rPr lang="en-US" sz="1400" dirty="0">
                <a:solidFill>
                  <a:schemeClr val="accent2"/>
                </a:solidFill>
                <a:latin typeface="Salesforce Sans"/>
                <a:cs typeface="Arial" panose="020B0604020202020204" pitchFamily="34" charset="0"/>
              </a:rPr>
              <a:t>● Each environment is based on an edition, which contains specific functionality and limits.</a:t>
            </a:r>
          </a:p>
          <a:p>
            <a:pPr>
              <a:spcBef>
                <a:spcPts val="300"/>
              </a:spcBef>
              <a:spcAft>
                <a:spcPts val="600"/>
              </a:spcAft>
            </a:pPr>
            <a:r>
              <a:rPr lang="en-US" sz="1400" dirty="0">
                <a:solidFill>
                  <a:schemeClr val="accent2"/>
                </a:solidFill>
                <a:latin typeface="Salesforce Sans"/>
                <a:cs typeface="Arial" panose="020B0604020202020204" pitchFamily="34" charset="0"/>
              </a:rPr>
              <a:t>● Can be accessed through a web browser</a:t>
            </a:r>
          </a:p>
        </p:txBody>
      </p:sp>
      <p:sp>
        <p:nvSpPr>
          <p:cNvPr id="13" name="Flowchart: Process 12">
            <a:extLst>
              <a:ext uri="{FF2B5EF4-FFF2-40B4-BE49-F238E27FC236}">
                <a16:creationId xmlns:a16="http://schemas.microsoft.com/office/drawing/2014/main" id="{2A8049F4-E84E-19E1-B79E-B41CCE6DFA6E}"/>
              </a:ext>
            </a:extLst>
          </p:cNvPr>
          <p:cNvSpPr/>
          <p:nvPr/>
        </p:nvSpPr>
        <p:spPr>
          <a:xfrm>
            <a:off x="1405107" y="5785820"/>
            <a:ext cx="3002692" cy="1006503"/>
          </a:xfrm>
          <a:prstGeom prst="flowChartProcess">
            <a:avLst/>
          </a:prstGeom>
          <a:solidFill>
            <a:srgbClr val="009DDC"/>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just"/>
            <a:r>
              <a:rPr lang="en-US" sz="1400" dirty="0">
                <a:latin typeface="Salesforce Sans"/>
                <a:cs typeface="Salesforce Sans"/>
              </a:rPr>
              <a:t>In Production Environment</a:t>
            </a:r>
          </a:p>
          <a:p>
            <a:pPr algn="just"/>
            <a:r>
              <a:rPr lang="en-US" sz="1400" dirty="0">
                <a:latin typeface="Salesforce Sans"/>
                <a:cs typeface="Salesforce Sans"/>
              </a:rPr>
              <a:t>Users or Developers can easily build</a:t>
            </a:r>
          </a:p>
          <a:p>
            <a:pPr algn="just"/>
            <a:r>
              <a:rPr lang="en-US" sz="1400" b="1" dirty="0">
                <a:latin typeface="Salesforce Sans"/>
                <a:cs typeface="Salesforce Sans"/>
              </a:rPr>
              <a:t>Custom Objects, field, validation rule, or custom application (with point &amp; clicks only) but no Apex codes</a:t>
            </a:r>
          </a:p>
        </p:txBody>
      </p:sp>
      <p:sp>
        <p:nvSpPr>
          <p:cNvPr id="15" name="Flowchart: Process 14">
            <a:extLst>
              <a:ext uri="{FF2B5EF4-FFF2-40B4-BE49-F238E27FC236}">
                <a16:creationId xmlns:a16="http://schemas.microsoft.com/office/drawing/2014/main" id="{5DBD9E9D-80BB-D394-29A9-AB80AA63D1F7}"/>
              </a:ext>
            </a:extLst>
          </p:cNvPr>
          <p:cNvSpPr/>
          <p:nvPr/>
        </p:nvSpPr>
        <p:spPr>
          <a:xfrm>
            <a:off x="6665809" y="4912589"/>
            <a:ext cx="2616563" cy="1573141"/>
          </a:xfrm>
          <a:prstGeom prst="flowChartProcess">
            <a:avLst/>
          </a:prstGeom>
          <a:solidFill>
            <a:srgbClr val="009DDC"/>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dirty="0">
                <a:latin typeface="Salesforce Sans"/>
                <a:cs typeface="Salesforce Sans"/>
              </a:rPr>
              <a:t>Developer Edition (DE) Environment:</a:t>
            </a:r>
          </a:p>
          <a:p>
            <a:pPr algn="ctr"/>
            <a:r>
              <a:rPr lang="en-US" sz="1600" dirty="0">
                <a:latin typeface="Salesforce Sans"/>
                <a:cs typeface="Salesforce Sans"/>
              </a:rPr>
              <a:t>It is a free, fully-featured development environment with limits on data and users.</a:t>
            </a:r>
            <a:endParaRPr lang="en-US" dirty="0">
              <a:latin typeface="Salesforce Sans"/>
              <a:cs typeface="Salesforce Sans"/>
            </a:endParaRPr>
          </a:p>
        </p:txBody>
      </p:sp>
      <p:sp>
        <p:nvSpPr>
          <p:cNvPr id="17" name="TextBox 16">
            <a:extLst>
              <a:ext uri="{FF2B5EF4-FFF2-40B4-BE49-F238E27FC236}">
                <a16:creationId xmlns:a16="http://schemas.microsoft.com/office/drawing/2014/main" id="{4B1B18F0-664E-9D8D-DBB2-AE7EE820791D}"/>
              </a:ext>
            </a:extLst>
          </p:cNvPr>
          <p:cNvSpPr txBox="1"/>
          <p:nvPr/>
        </p:nvSpPr>
        <p:spPr>
          <a:xfrm>
            <a:off x="256152" y="215913"/>
            <a:ext cx="3837333" cy="523220"/>
          </a:xfrm>
          <a:prstGeom prst="rect">
            <a:avLst/>
          </a:prstGeom>
          <a:noFill/>
        </p:spPr>
        <p:txBody>
          <a:bodyPr wrap="none" rtlCol="0">
            <a:spAutoFit/>
          </a:bodyPr>
          <a:lstStyle/>
          <a:p>
            <a:pPr>
              <a:spcBef>
                <a:spcPts val="300"/>
              </a:spcBef>
              <a:spcAft>
                <a:spcPts val="600"/>
              </a:spcAft>
            </a:pPr>
            <a:r>
              <a:rPr lang="en-US" sz="2800" b="1" u="sng" dirty="0">
                <a:solidFill>
                  <a:schemeClr val="tx2">
                    <a:lumMod val="50000"/>
                  </a:schemeClr>
                </a:solidFill>
                <a:latin typeface="Salesforce Sans"/>
                <a:cs typeface="Arial" panose="020B0604020202020204" pitchFamily="34" charset="0"/>
              </a:rPr>
              <a:t>Salesforce Environments</a:t>
            </a:r>
          </a:p>
        </p:txBody>
      </p:sp>
      <p:sp>
        <p:nvSpPr>
          <p:cNvPr id="18" name="TextBox 17">
            <a:extLst>
              <a:ext uri="{FF2B5EF4-FFF2-40B4-BE49-F238E27FC236}">
                <a16:creationId xmlns:a16="http://schemas.microsoft.com/office/drawing/2014/main" id="{D346C1BE-A16B-CC6D-3CD0-5473503C6923}"/>
              </a:ext>
            </a:extLst>
          </p:cNvPr>
          <p:cNvSpPr txBox="1"/>
          <p:nvPr/>
        </p:nvSpPr>
        <p:spPr>
          <a:xfrm>
            <a:off x="256152" y="3792929"/>
            <a:ext cx="2611036" cy="969496"/>
          </a:xfrm>
          <a:prstGeom prst="rect">
            <a:avLst/>
          </a:prstGeom>
          <a:noFill/>
        </p:spPr>
        <p:txBody>
          <a:bodyPr wrap="none" rtlCol="0">
            <a:spAutoFit/>
          </a:bodyPr>
          <a:lstStyle/>
          <a:p>
            <a:pPr marL="457200" indent="-457200">
              <a:spcBef>
                <a:spcPts val="300"/>
              </a:spcBef>
              <a:spcAft>
                <a:spcPts val="600"/>
              </a:spcAft>
              <a:buFont typeface="+mj-lt"/>
              <a:buAutoNum type="arabicPeriod"/>
            </a:pPr>
            <a:r>
              <a:rPr lang="en-US" sz="1400" dirty="0">
                <a:solidFill>
                  <a:schemeClr val="accent2"/>
                </a:solidFill>
                <a:latin typeface="Salesforce Sans"/>
                <a:cs typeface="Salesforce Sans"/>
              </a:rPr>
              <a:t>Production Environment</a:t>
            </a:r>
          </a:p>
          <a:p>
            <a:pPr marL="457200" indent="-457200">
              <a:spcBef>
                <a:spcPts val="300"/>
              </a:spcBef>
              <a:spcAft>
                <a:spcPts val="600"/>
              </a:spcAft>
              <a:buFont typeface="+mj-lt"/>
              <a:buAutoNum type="arabicPeriod"/>
            </a:pPr>
            <a:r>
              <a:rPr lang="en-US" sz="1400" dirty="0">
                <a:solidFill>
                  <a:schemeClr val="accent2"/>
                </a:solidFill>
                <a:latin typeface="Salesforce Sans"/>
                <a:cs typeface="Salesforce Sans"/>
              </a:rPr>
              <a:t>Development Environment</a:t>
            </a:r>
          </a:p>
          <a:p>
            <a:pPr marL="457200" indent="-457200">
              <a:spcBef>
                <a:spcPts val="300"/>
              </a:spcBef>
              <a:spcAft>
                <a:spcPts val="600"/>
              </a:spcAft>
              <a:buFont typeface="+mj-lt"/>
              <a:buAutoNum type="arabicPeriod"/>
            </a:pPr>
            <a:r>
              <a:rPr lang="en-US" sz="1400" dirty="0">
                <a:solidFill>
                  <a:schemeClr val="accent2"/>
                </a:solidFill>
                <a:latin typeface="Salesforce Sans"/>
                <a:cs typeface="Salesforce Sans"/>
              </a:rPr>
              <a:t>Testing Environment</a:t>
            </a:r>
          </a:p>
        </p:txBody>
      </p:sp>
      <p:sp>
        <p:nvSpPr>
          <p:cNvPr id="14" name="Thought Bubble: Cloud 13">
            <a:extLst>
              <a:ext uri="{FF2B5EF4-FFF2-40B4-BE49-F238E27FC236}">
                <a16:creationId xmlns:a16="http://schemas.microsoft.com/office/drawing/2014/main" id="{DBDA9F9B-BE13-9A94-1478-3B527EDAEC45}"/>
              </a:ext>
            </a:extLst>
          </p:cNvPr>
          <p:cNvSpPr/>
          <p:nvPr/>
        </p:nvSpPr>
        <p:spPr>
          <a:xfrm>
            <a:off x="6665808" y="2237518"/>
            <a:ext cx="4846637" cy="2469393"/>
          </a:xfrm>
          <a:prstGeom prst="cloudCallout">
            <a:avLst/>
          </a:prstGeom>
          <a:solidFill>
            <a:srgbClr val="009DDC"/>
          </a:solidFill>
          <a:ln>
            <a:noFill/>
          </a:ln>
          <a:scene3d>
            <a:camera prst="orthographicFront"/>
            <a:lightRig rig="contrasting" dir="t">
              <a:rot lat="0" lon="0" rev="2400000"/>
            </a:lightRig>
          </a:scene3d>
          <a:sp3d prstMaterial="powder">
            <a:bevelT/>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1" dirty="0">
              <a:latin typeface="Salesforce Sans"/>
              <a:cs typeface="Salesforce Sans"/>
            </a:endParaRPr>
          </a:p>
          <a:p>
            <a:pPr algn="ctr"/>
            <a:endParaRPr lang="en-US" b="1" dirty="0">
              <a:latin typeface="Salesforce Sans"/>
              <a:cs typeface="Salesforce Sans"/>
            </a:endParaRPr>
          </a:p>
          <a:p>
            <a:pPr algn="ctr"/>
            <a:r>
              <a:rPr lang="en-US" b="1" u="sng" dirty="0">
                <a:latin typeface="Salesforce Sans"/>
                <a:cs typeface="Salesforce Sans"/>
              </a:rPr>
              <a:t>Development Environments:</a:t>
            </a:r>
          </a:p>
          <a:p>
            <a:r>
              <a:rPr lang="en-US" sz="1400" dirty="0">
                <a:latin typeface="Salesforce Sans"/>
                <a:cs typeface="Salesforce Sans"/>
              </a:rPr>
              <a:t>Salesforce Environments where users/developers can integrate and develop without affecting their production environments. Theses are used strictly for developing and testing apps. Theses environment contains test data and are not business critical.</a:t>
            </a:r>
          </a:p>
          <a:p>
            <a:pPr algn="ctr"/>
            <a:endParaRPr lang="en-US" sz="1400" dirty="0">
              <a:latin typeface="Salesforce Sans"/>
              <a:cs typeface="Salesforce Sans"/>
            </a:endParaRPr>
          </a:p>
          <a:p>
            <a:pPr algn="ctr"/>
            <a:endParaRPr lang="en-US" sz="1400" dirty="0">
              <a:latin typeface="Salesforce Sans"/>
              <a:cs typeface="Salesforce Sans"/>
            </a:endParaRPr>
          </a:p>
        </p:txBody>
      </p:sp>
      <p:sp>
        <p:nvSpPr>
          <p:cNvPr id="16" name="Flowchart: Process 15">
            <a:extLst>
              <a:ext uri="{FF2B5EF4-FFF2-40B4-BE49-F238E27FC236}">
                <a16:creationId xmlns:a16="http://schemas.microsoft.com/office/drawing/2014/main" id="{B3995FDC-6FAD-8D9A-A0DD-48DA76D5064A}"/>
              </a:ext>
            </a:extLst>
          </p:cNvPr>
          <p:cNvSpPr/>
          <p:nvPr/>
        </p:nvSpPr>
        <p:spPr>
          <a:xfrm>
            <a:off x="9422097" y="4567259"/>
            <a:ext cx="2766728" cy="2290741"/>
          </a:xfrm>
          <a:prstGeom prst="flowChartProcess">
            <a:avLst/>
          </a:prstGeom>
          <a:solidFill>
            <a:srgbClr val="009DDC"/>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600" b="1" u="sng" dirty="0">
                <a:latin typeface="Salesforce Sans"/>
                <a:cs typeface="Salesforce Sans"/>
              </a:rPr>
              <a:t>Sandbox:</a:t>
            </a:r>
          </a:p>
          <a:p>
            <a:r>
              <a:rPr lang="en-US" sz="1400" dirty="0">
                <a:latin typeface="Salesforce Sans"/>
                <a:cs typeface="Salesforce Sans"/>
              </a:rPr>
              <a:t>Sandbox is a nearly identical copy of the Production Environment. It can include data, configurations, or both.</a:t>
            </a:r>
          </a:p>
          <a:p>
            <a:r>
              <a:rPr lang="en-US" sz="1400" dirty="0">
                <a:latin typeface="Salesforce Sans"/>
                <a:cs typeface="Salesforce Sans"/>
              </a:rPr>
              <a:t>Types of Sandbox:</a:t>
            </a:r>
          </a:p>
          <a:p>
            <a:pPr marL="342900" indent="-342900">
              <a:buFont typeface="+mj-lt"/>
              <a:buAutoNum type="arabicPeriod"/>
            </a:pPr>
            <a:r>
              <a:rPr lang="en-US" sz="1400" dirty="0">
                <a:latin typeface="Salesforce Sans"/>
                <a:cs typeface="Salesforce Sans"/>
              </a:rPr>
              <a:t>Full Copy Sandbox</a:t>
            </a:r>
          </a:p>
          <a:p>
            <a:pPr marL="342900" indent="-342900">
              <a:buFont typeface="+mj-lt"/>
              <a:buAutoNum type="arabicPeriod"/>
            </a:pPr>
            <a:r>
              <a:rPr lang="en-US" sz="1400" dirty="0">
                <a:latin typeface="Salesforce Sans"/>
                <a:cs typeface="Salesforce Sans"/>
              </a:rPr>
              <a:t>Partial Copy Sandbox</a:t>
            </a:r>
          </a:p>
          <a:p>
            <a:pPr marL="342900" indent="-342900">
              <a:buFont typeface="+mj-lt"/>
              <a:buAutoNum type="arabicPeriod"/>
            </a:pPr>
            <a:r>
              <a:rPr lang="en-US" sz="1400" dirty="0">
                <a:latin typeface="Salesforce Sans"/>
                <a:cs typeface="Salesforce Sans"/>
              </a:rPr>
              <a:t>Developer Sandbox</a:t>
            </a:r>
          </a:p>
          <a:p>
            <a:pPr marL="342900" indent="-342900">
              <a:buFont typeface="+mj-lt"/>
              <a:buAutoNum type="arabicPeriod"/>
            </a:pPr>
            <a:r>
              <a:rPr lang="en-US" sz="1400" dirty="0">
                <a:latin typeface="Salesforce Sans"/>
                <a:cs typeface="Salesforce Sans"/>
              </a:rPr>
              <a:t>Developer Pro Sandbox</a:t>
            </a:r>
          </a:p>
          <a:p>
            <a:pPr algn="ctr"/>
            <a:endParaRPr lang="en-US" dirty="0">
              <a:latin typeface="Salesforce Sans"/>
              <a:cs typeface="Salesforce Sans"/>
            </a:endParaRPr>
          </a:p>
        </p:txBody>
      </p:sp>
      <p:sp>
        <p:nvSpPr>
          <p:cNvPr id="2" name="Thought Bubble: Cloud 1">
            <a:extLst>
              <a:ext uri="{FF2B5EF4-FFF2-40B4-BE49-F238E27FC236}">
                <a16:creationId xmlns:a16="http://schemas.microsoft.com/office/drawing/2014/main" id="{E42AA755-ADFD-8B78-1ACF-AF9FC98B2AB0}"/>
              </a:ext>
            </a:extLst>
          </p:cNvPr>
          <p:cNvSpPr/>
          <p:nvPr/>
        </p:nvSpPr>
        <p:spPr>
          <a:xfrm>
            <a:off x="2653088" y="3223728"/>
            <a:ext cx="4099981" cy="2390610"/>
          </a:xfrm>
          <a:prstGeom prst="cloudCallout">
            <a:avLst/>
          </a:prstGeom>
          <a:solidFill>
            <a:srgbClr val="009DDC"/>
          </a:solidFill>
          <a:ln>
            <a:noFill/>
          </a:ln>
          <a:scene3d>
            <a:camera prst="orthographicFront"/>
            <a:lightRig rig="contrasting" dir="t">
              <a:rot lat="0" lon="0" rev="2400000"/>
            </a:lightRig>
          </a:scene3d>
          <a:sp3d prstMaterial="powder">
            <a:bevelT/>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1" dirty="0">
              <a:latin typeface="Salesforce Sans"/>
              <a:cs typeface="Salesforce Sans"/>
            </a:endParaRPr>
          </a:p>
          <a:p>
            <a:pPr algn="ctr"/>
            <a:r>
              <a:rPr lang="en-US" b="1" u="sng" dirty="0">
                <a:latin typeface="Salesforce Sans"/>
                <a:cs typeface="Salesforce Sans"/>
              </a:rPr>
              <a:t>Production Environments:</a:t>
            </a:r>
          </a:p>
          <a:p>
            <a:pPr algn="ctr"/>
            <a:r>
              <a:rPr lang="en-US" sz="1400" dirty="0">
                <a:latin typeface="Salesforce Sans"/>
                <a:cs typeface="Salesforce Sans"/>
              </a:rPr>
              <a:t>Salesforce Environments that have active paying users accessing business-critical</a:t>
            </a:r>
          </a:p>
          <a:p>
            <a:pPr algn="ctr"/>
            <a:r>
              <a:rPr lang="en-US" sz="1400" dirty="0">
                <a:latin typeface="Salesforce Sans"/>
                <a:cs typeface="Salesforce Sans"/>
              </a:rPr>
              <a:t>data are known as Production Environments. It stores the live data that is actively used to run   the business.</a:t>
            </a:r>
          </a:p>
        </p:txBody>
      </p:sp>
    </p:spTree>
    <p:extLst>
      <p:ext uri="{BB962C8B-B14F-4D97-AF65-F5344CB8AC3E}">
        <p14:creationId xmlns:p14="http://schemas.microsoft.com/office/powerpoint/2010/main" val="20952623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fade">
                                      <p:cBhvr>
                                        <p:cTn id="14" dur="1000"/>
                                        <p:tgtEl>
                                          <p:spTgt spid="13"/>
                                        </p:tgtEl>
                                      </p:cBhvr>
                                    </p:animEffect>
                                    <p:anim calcmode="lin" valueType="num">
                                      <p:cBhvr>
                                        <p:cTn id="15" dur="1000" fill="hold"/>
                                        <p:tgtEl>
                                          <p:spTgt spid="13"/>
                                        </p:tgtEl>
                                        <p:attrNameLst>
                                          <p:attrName>ppt_x</p:attrName>
                                        </p:attrNameLst>
                                      </p:cBhvr>
                                      <p:tavLst>
                                        <p:tav tm="0">
                                          <p:val>
                                            <p:strVal val="#ppt_x"/>
                                          </p:val>
                                        </p:tav>
                                        <p:tav tm="100000">
                                          <p:val>
                                            <p:strVal val="#ppt_x"/>
                                          </p:val>
                                        </p:tav>
                                      </p:tavLst>
                                    </p:anim>
                                    <p:anim calcmode="lin" valueType="num">
                                      <p:cBhvr>
                                        <p:cTn id="16"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1000"/>
                                        <p:tgtEl>
                                          <p:spTgt spid="14"/>
                                        </p:tgtEl>
                                      </p:cBhvr>
                                    </p:animEffect>
                                    <p:anim calcmode="lin" valueType="num">
                                      <p:cBhvr>
                                        <p:cTn id="22" dur="1000" fill="hold"/>
                                        <p:tgtEl>
                                          <p:spTgt spid="14"/>
                                        </p:tgtEl>
                                        <p:attrNameLst>
                                          <p:attrName>ppt_x</p:attrName>
                                        </p:attrNameLst>
                                      </p:cBhvr>
                                      <p:tavLst>
                                        <p:tav tm="0">
                                          <p:val>
                                            <p:strVal val="#ppt_x"/>
                                          </p:val>
                                        </p:tav>
                                        <p:tav tm="100000">
                                          <p:val>
                                            <p:strVal val="#ppt_x"/>
                                          </p:val>
                                        </p:tav>
                                      </p:tavLst>
                                    </p:anim>
                                    <p:anim calcmode="lin" valueType="num">
                                      <p:cBhvr>
                                        <p:cTn id="23"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fade">
                                      <p:cBhvr>
                                        <p:cTn id="28" dur="1000"/>
                                        <p:tgtEl>
                                          <p:spTgt spid="15"/>
                                        </p:tgtEl>
                                      </p:cBhvr>
                                    </p:animEffect>
                                    <p:anim calcmode="lin" valueType="num">
                                      <p:cBhvr>
                                        <p:cTn id="29" dur="1000" fill="hold"/>
                                        <p:tgtEl>
                                          <p:spTgt spid="15"/>
                                        </p:tgtEl>
                                        <p:attrNameLst>
                                          <p:attrName>ppt_x</p:attrName>
                                        </p:attrNameLst>
                                      </p:cBhvr>
                                      <p:tavLst>
                                        <p:tav tm="0">
                                          <p:val>
                                            <p:strVal val="#ppt_x"/>
                                          </p:val>
                                        </p:tav>
                                        <p:tav tm="100000">
                                          <p:val>
                                            <p:strVal val="#ppt_x"/>
                                          </p:val>
                                        </p:tav>
                                      </p:tavLst>
                                    </p:anim>
                                    <p:anim calcmode="lin" valueType="num">
                                      <p:cBhvr>
                                        <p:cTn id="30"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fade">
                                      <p:cBhvr>
                                        <p:cTn id="35" dur="1000"/>
                                        <p:tgtEl>
                                          <p:spTgt spid="16"/>
                                        </p:tgtEl>
                                      </p:cBhvr>
                                    </p:animEffect>
                                    <p:anim calcmode="lin" valueType="num">
                                      <p:cBhvr>
                                        <p:cTn id="36" dur="1000" fill="hold"/>
                                        <p:tgtEl>
                                          <p:spTgt spid="16"/>
                                        </p:tgtEl>
                                        <p:attrNameLst>
                                          <p:attrName>ppt_x</p:attrName>
                                        </p:attrNameLst>
                                      </p:cBhvr>
                                      <p:tavLst>
                                        <p:tav tm="0">
                                          <p:val>
                                            <p:strVal val="#ppt_x"/>
                                          </p:val>
                                        </p:tav>
                                        <p:tav tm="100000">
                                          <p:val>
                                            <p:strVal val="#ppt_x"/>
                                          </p:val>
                                        </p:tav>
                                      </p:tavLst>
                                    </p:anim>
                                    <p:anim calcmode="lin" valueType="num">
                                      <p:cBhvr>
                                        <p:cTn id="37"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animBg="1"/>
      <p:bldP spid="14" grpId="0" animBg="1"/>
      <p:bldP spid="16" grpId="0" animBg="1"/>
      <p:bldP spid="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9" name="Picture 8">
            <a:extLst>
              <a:ext uri="{FF2B5EF4-FFF2-40B4-BE49-F238E27FC236}">
                <a16:creationId xmlns:a16="http://schemas.microsoft.com/office/drawing/2014/main" id="{75E481D8-D72A-0B0A-4919-E83EFA6A5F1A}"/>
              </a:ext>
            </a:extLst>
          </p:cNvPr>
          <p:cNvPicPr>
            <a:picLocks noChangeAspect="1"/>
          </p:cNvPicPr>
          <p:nvPr/>
        </p:nvPicPr>
        <p:blipFill>
          <a:blip r:embed="rId3"/>
          <a:stretch>
            <a:fillRect/>
          </a:stretch>
        </p:blipFill>
        <p:spPr>
          <a:xfrm>
            <a:off x="6367204" y="0"/>
            <a:ext cx="5735559" cy="6858000"/>
          </a:xfrm>
          <a:prstGeom prst="rect">
            <a:avLst/>
          </a:prstGeom>
        </p:spPr>
      </p:pic>
      <p:sp>
        <p:nvSpPr>
          <p:cNvPr id="14" name="Thought Bubble: Cloud 13">
            <a:extLst>
              <a:ext uri="{FF2B5EF4-FFF2-40B4-BE49-F238E27FC236}">
                <a16:creationId xmlns:a16="http://schemas.microsoft.com/office/drawing/2014/main" id="{DBDA9F9B-BE13-9A94-1478-3B527EDAEC45}"/>
              </a:ext>
            </a:extLst>
          </p:cNvPr>
          <p:cNvSpPr/>
          <p:nvPr/>
        </p:nvSpPr>
        <p:spPr>
          <a:xfrm>
            <a:off x="210651" y="134912"/>
            <a:ext cx="5883761" cy="2338466"/>
          </a:xfrm>
          <a:prstGeom prst="cloudCallout">
            <a:avLst/>
          </a:prstGeom>
          <a:solidFill>
            <a:srgbClr val="009DDC">
              <a:alpha val="44000"/>
            </a:srgbClr>
          </a:solidFill>
          <a:ln>
            <a:noFill/>
          </a:ln>
          <a:scene3d>
            <a:camera prst="orthographicFront"/>
            <a:lightRig rig="contrasting" dir="t">
              <a:rot lat="0" lon="0" rev="2400000"/>
            </a:lightRig>
          </a:scene3d>
          <a:sp3d prstMaterial="powder">
            <a:bevelT/>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1" dirty="0">
              <a:latin typeface="Salesforce Sans"/>
              <a:cs typeface="Salesforce Sans"/>
            </a:endParaRPr>
          </a:p>
          <a:p>
            <a:pPr algn="ctr"/>
            <a:r>
              <a:rPr lang="en-US" b="1" u="sng" dirty="0">
                <a:latin typeface="Salesforce Sans"/>
                <a:cs typeface="Salesforce Sans"/>
              </a:rPr>
              <a:t>Testing Environments:</a:t>
            </a:r>
          </a:p>
          <a:p>
            <a:r>
              <a:rPr lang="en-US" sz="1400" dirty="0">
                <a:latin typeface="Salesforce Sans"/>
                <a:cs typeface="Salesforce Sans"/>
              </a:rPr>
              <a:t>Dedicated Testing Environment where they users/developers can perform integration tests with large sets of data, do security checks for multiple users and profiles, and uncover bugs.</a:t>
            </a:r>
          </a:p>
          <a:p>
            <a:pPr algn="ctr"/>
            <a:endParaRPr lang="en-US" sz="1400" dirty="0">
              <a:latin typeface="Salesforce Sans"/>
              <a:cs typeface="Salesforce Sans"/>
            </a:endParaRPr>
          </a:p>
          <a:p>
            <a:pPr algn="ctr"/>
            <a:endParaRPr lang="en-US" sz="1400" dirty="0">
              <a:latin typeface="Salesforce Sans"/>
              <a:cs typeface="Salesforce Sans"/>
            </a:endParaRPr>
          </a:p>
        </p:txBody>
      </p:sp>
      <p:sp>
        <p:nvSpPr>
          <p:cNvPr id="16" name="Flowchart: Process 15">
            <a:extLst>
              <a:ext uri="{FF2B5EF4-FFF2-40B4-BE49-F238E27FC236}">
                <a16:creationId xmlns:a16="http://schemas.microsoft.com/office/drawing/2014/main" id="{B3995FDC-6FAD-8D9A-A0DD-48DA76D5064A}"/>
              </a:ext>
            </a:extLst>
          </p:cNvPr>
          <p:cNvSpPr/>
          <p:nvPr/>
        </p:nvSpPr>
        <p:spPr>
          <a:xfrm>
            <a:off x="461700" y="2852328"/>
            <a:ext cx="2766728" cy="1662106"/>
          </a:xfrm>
          <a:prstGeom prst="flowChartProcess">
            <a:avLst/>
          </a:prstGeom>
          <a:solidFill>
            <a:srgbClr val="009DDC"/>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latin typeface="Salesforce Sans"/>
                <a:cs typeface="Salesforce Sans"/>
              </a:rPr>
              <a:t>options for creating dedicated Testing Environments:</a:t>
            </a:r>
          </a:p>
          <a:p>
            <a:pPr marL="342900" indent="-342900">
              <a:buFont typeface="+mj-lt"/>
              <a:buAutoNum type="arabicPeriod"/>
            </a:pPr>
            <a:r>
              <a:rPr lang="en-US" sz="1400" dirty="0">
                <a:latin typeface="Salesforce Sans"/>
                <a:cs typeface="Salesforce Sans"/>
              </a:rPr>
              <a:t>Create a Sandbox copy of Production Environment.</a:t>
            </a:r>
          </a:p>
          <a:p>
            <a:pPr marL="342900" indent="-342900">
              <a:buFont typeface="+mj-lt"/>
              <a:buAutoNum type="arabicPeriod"/>
            </a:pPr>
            <a:r>
              <a:rPr lang="en-US" sz="1400" dirty="0">
                <a:latin typeface="Salesforce Sans"/>
                <a:cs typeface="Salesforce Sans"/>
              </a:rPr>
              <a:t>Use DE as testing environment.</a:t>
            </a:r>
          </a:p>
          <a:p>
            <a:pPr marL="342900" indent="-342900">
              <a:buFont typeface="+mj-lt"/>
              <a:buAutoNum type="arabicPeriod"/>
            </a:pPr>
            <a:r>
              <a:rPr lang="en-US" sz="1400" dirty="0">
                <a:latin typeface="Salesforce Sans"/>
                <a:cs typeface="Salesforce Sans"/>
              </a:rPr>
              <a:t>Partner Developer edition</a:t>
            </a:r>
          </a:p>
        </p:txBody>
      </p:sp>
      <p:pic>
        <p:nvPicPr>
          <p:cNvPr id="3" name="Picture 2">
            <a:extLst>
              <a:ext uri="{FF2B5EF4-FFF2-40B4-BE49-F238E27FC236}">
                <a16:creationId xmlns:a16="http://schemas.microsoft.com/office/drawing/2014/main" id="{C46B84C9-DC00-8580-878E-78CE48949DEB}"/>
              </a:ext>
            </a:extLst>
          </p:cNvPr>
          <p:cNvPicPr>
            <a:picLocks noChangeAspect="1"/>
          </p:cNvPicPr>
          <p:nvPr/>
        </p:nvPicPr>
        <p:blipFill>
          <a:blip r:embed="rId4"/>
          <a:stretch>
            <a:fillRect/>
          </a:stretch>
        </p:blipFill>
        <p:spPr>
          <a:xfrm>
            <a:off x="44420" y="5221742"/>
            <a:ext cx="6322784" cy="1501346"/>
          </a:xfrm>
          <a:prstGeom prst="rect">
            <a:avLst/>
          </a:prstGeom>
          <a:scene3d>
            <a:camera prst="orthographicFront"/>
            <a:lightRig rig="threePt" dir="t"/>
          </a:scene3d>
          <a:sp3d>
            <a:bevelT w="57150" h="57150"/>
          </a:sp3d>
        </p:spPr>
      </p:pic>
    </p:spTree>
    <p:extLst>
      <p:ext uri="{BB962C8B-B14F-4D97-AF65-F5344CB8AC3E}">
        <p14:creationId xmlns:p14="http://schemas.microsoft.com/office/powerpoint/2010/main" val="12879451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6"/>
                                        </p:tgtEl>
                                        <p:attrNameLst>
                                          <p:attrName>style.visibility</p:attrName>
                                        </p:attrNameLst>
                                      </p:cBhvr>
                                      <p:to>
                                        <p:strVal val="visible"/>
                                      </p:to>
                                    </p:set>
                                    <p:animEffect transition="in" filter="fade">
                                      <p:cBhvr>
                                        <p:cTn id="14" dur="1000"/>
                                        <p:tgtEl>
                                          <p:spTgt spid="16"/>
                                        </p:tgtEl>
                                      </p:cBhvr>
                                    </p:animEffect>
                                    <p:anim calcmode="lin" valueType="num">
                                      <p:cBhvr>
                                        <p:cTn id="15" dur="1000" fill="hold"/>
                                        <p:tgtEl>
                                          <p:spTgt spid="16"/>
                                        </p:tgtEl>
                                        <p:attrNameLst>
                                          <p:attrName>ppt_x</p:attrName>
                                        </p:attrNameLst>
                                      </p:cBhvr>
                                      <p:tavLst>
                                        <p:tav tm="0">
                                          <p:val>
                                            <p:strVal val="#ppt_x"/>
                                          </p:val>
                                        </p:tav>
                                        <p:tav tm="100000">
                                          <p:val>
                                            <p:strVal val="#ppt_x"/>
                                          </p:val>
                                        </p:tav>
                                      </p:tavLst>
                                    </p:anim>
                                    <p:anim calcmode="lin" valueType="num">
                                      <p:cBhvr>
                                        <p:cTn id="16"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1000"/>
                                        <p:tgtEl>
                                          <p:spTgt spid="3"/>
                                        </p:tgtEl>
                                      </p:cBhvr>
                                    </p:animEffect>
                                    <p:anim calcmode="lin" valueType="num">
                                      <p:cBhvr>
                                        <p:cTn id="22" dur="1000" fill="hold"/>
                                        <p:tgtEl>
                                          <p:spTgt spid="3"/>
                                        </p:tgtEl>
                                        <p:attrNameLst>
                                          <p:attrName>ppt_x</p:attrName>
                                        </p:attrNameLst>
                                      </p:cBhvr>
                                      <p:tavLst>
                                        <p:tav tm="0">
                                          <p:val>
                                            <p:strVal val="#ppt_x"/>
                                          </p:val>
                                        </p:tav>
                                        <p:tav tm="100000">
                                          <p:val>
                                            <p:strVal val="#ppt_x"/>
                                          </p:val>
                                        </p:tav>
                                      </p:tavLst>
                                    </p:anim>
                                    <p:anim calcmode="lin" valueType="num">
                                      <p:cBhvr>
                                        <p:cTn id="23"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15">
            <a:extLst>
              <a:ext uri="{FF2B5EF4-FFF2-40B4-BE49-F238E27FC236}">
                <a16:creationId xmlns:a16="http://schemas.microsoft.com/office/drawing/2014/main" id="{08FBA007-AE63-FF29-07EE-0080923A2592}"/>
              </a:ext>
            </a:extLst>
          </p:cNvPr>
          <p:cNvSpPr/>
          <p:nvPr/>
        </p:nvSpPr>
        <p:spPr>
          <a:xfrm>
            <a:off x="11105675" y="693578"/>
            <a:ext cx="635343" cy="444891"/>
          </a:xfrm>
          <a:prstGeom prst="rect">
            <a:avLst/>
          </a:prstGeom>
          <a:blipFill>
            <a:blip r:embed="rId2" cstate="print"/>
            <a:stretch>
              <a:fillRect/>
            </a:stretch>
          </a:blipFill>
        </p:spPr>
        <p:txBody>
          <a:bodyPr wrap="square" lIns="0" tIns="0" rIns="0" bIns="0" rtlCol="0"/>
          <a:lstStyle/>
          <a:p>
            <a:pPr defTabSz="914126"/>
            <a:endParaRPr sz="1799">
              <a:solidFill>
                <a:prstClr val="black"/>
              </a:solidFill>
              <a:latin typeface="Calibri"/>
            </a:endParaRPr>
          </a:p>
        </p:txBody>
      </p:sp>
    </p:spTree>
    <p:extLst>
      <p:ext uri="{BB962C8B-B14F-4D97-AF65-F5344CB8AC3E}">
        <p14:creationId xmlns:p14="http://schemas.microsoft.com/office/powerpoint/2010/main" val="737691965"/>
      </p:ext>
    </p:extLst>
  </p:cSld>
  <p:clrMapOvr>
    <a:masterClrMapping/>
  </p:clrMapOvr>
  <p:transition>
    <p:fade/>
  </p:transition>
</p:sld>
</file>

<file path=ppt/theme/theme1.xml><?xml version="1.0" encoding="utf-8"?>
<a:theme xmlns:a="http://schemas.openxmlformats.org/drawingml/2006/main" name="Salesforce PPT Template - 2018 ">
  <a:themeElements>
    <a:clrScheme name="Corporate Colors - November 2017">
      <a:dk1>
        <a:srgbClr val="205CA0"/>
      </a:dk1>
      <a:lt1>
        <a:srgbClr val="FFFFFF"/>
      </a:lt1>
      <a:dk2>
        <a:srgbClr val="3EA1E0"/>
      </a:dk2>
      <a:lt2>
        <a:srgbClr val="8D837B"/>
      </a:lt2>
      <a:accent1>
        <a:srgbClr val="032E61"/>
      </a:accent1>
      <a:accent2>
        <a:srgbClr val="59575C"/>
      </a:accent2>
      <a:accent3>
        <a:srgbClr val="7F2443"/>
      </a:accent3>
      <a:accent4>
        <a:srgbClr val="4B2248"/>
      </a:accent4>
      <a:accent5>
        <a:srgbClr val="3D867D"/>
      </a:accent5>
      <a:accent6>
        <a:srgbClr val="ED7633"/>
      </a:accent6>
      <a:hlink>
        <a:srgbClr val="3E6E84"/>
      </a:hlink>
      <a:folHlink>
        <a:srgbClr val="537E77"/>
      </a:folHlink>
    </a:clrScheme>
    <a:fontScheme name="Salesforce">
      <a:majorFont>
        <a:latin typeface="Salesforce Sans"/>
        <a:ea typeface=""/>
        <a:cs typeface=""/>
      </a:majorFont>
      <a:minorFont>
        <a:latin typeface="Salesforce Sans"/>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1"/>
        </a:solidFill>
        <a:ln>
          <a:noFill/>
        </a:ln>
        <a:scene3d>
          <a:camera prst="orthographicFront"/>
          <a:lightRig rig="contrasting" dir="t">
            <a:rot lat="0" lon="0" rev="2400000"/>
          </a:lightRig>
        </a:scene3d>
        <a:sp3d prstMaterial="powder">
          <a:bevelB w="0" h="0"/>
        </a:sp3d>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dirty="0" smtClean="0">
            <a:latin typeface="Salesforce Sans"/>
            <a:cs typeface="Salesforce Sans"/>
          </a:defRPr>
        </a:defPPr>
      </a:lstStyle>
      <a:style>
        <a:lnRef idx="2">
          <a:schemeClr val="accent1">
            <a:shade val="50000"/>
          </a:schemeClr>
        </a:lnRef>
        <a:fillRef idx="1">
          <a:schemeClr val="accent1"/>
        </a:fillRef>
        <a:effectRef idx="0">
          <a:schemeClr val="accent1"/>
        </a:effectRef>
        <a:fontRef idx="minor">
          <a:schemeClr val="lt1"/>
        </a:fontRef>
      </a:style>
    </a:spDef>
    <a:lnDef>
      <a:spPr>
        <a:ln w="9525" cmpd="sng">
          <a:solidFill>
            <a:schemeClr val="bg2"/>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spcBef>
            <a:spcPts val="300"/>
          </a:spcBef>
          <a:spcAft>
            <a:spcPts val="600"/>
          </a:spcAft>
          <a:defRPr sz="2000" smtClean="0">
            <a:solidFill>
              <a:schemeClr val="accent2"/>
            </a:solidFill>
            <a:latin typeface="Salesforce Sans"/>
            <a:cs typeface="Salesforce Sans"/>
          </a:defRPr>
        </a:defPPr>
      </a:lstStyle>
    </a:txDef>
  </a:objectDefaults>
  <a:extraClrSchemeLst/>
  <a:extLst>
    <a:ext uri="{05A4C25C-085E-4340-85A3-A5531E510DB2}">
      <thm15:themeFamily xmlns:thm15="http://schemas.microsoft.com/office/thememl/2012/main" name="Salesforce Corporate PowerPoint Template - Official (1)" id="{0AB2882C-E610-9243-A45F-6146539086DD}" vid="{328D1763-1D79-6D48-847C-3019AD498CF4}"/>
    </a:ext>
  </a:extLst>
</a:theme>
</file>

<file path=ppt/theme/theme2.xml><?xml version="1.0" encoding="utf-8"?>
<a:theme xmlns:a="http://schemas.openxmlformats.org/drawingml/2006/main" name="1_Salesforce PPT Template - 2018 ">
  <a:themeElements>
    <a:clrScheme name="Corporate Colors - November 2017">
      <a:dk1>
        <a:srgbClr val="205CA0"/>
      </a:dk1>
      <a:lt1>
        <a:srgbClr val="FFFFFF"/>
      </a:lt1>
      <a:dk2>
        <a:srgbClr val="3EA1E0"/>
      </a:dk2>
      <a:lt2>
        <a:srgbClr val="8D837B"/>
      </a:lt2>
      <a:accent1>
        <a:srgbClr val="032E61"/>
      </a:accent1>
      <a:accent2>
        <a:srgbClr val="59575C"/>
      </a:accent2>
      <a:accent3>
        <a:srgbClr val="7F2443"/>
      </a:accent3>
      <a:accent4>
        <a:srgbClr val="4B2248"/>
      </a:accent4>
      <a:accent5>
        <a:srgbClr val="3D867D"/>
      </a:accent5>
      <a:accent6>
        <a:srgbClr val="ED7633"/>
      </a:accent6>
      <a:hlink>
        <a:srgbClr val="3E6E84"/>
      </a:hlink>
      <a:folHlink>
        <a:srgbClr val="537E77"/>
      </a:folHlink>
    </a:clrScheme>
    <a:fontScheme name="Salesforce">
      <a:majorFont>
        <a:latin typeface="Salesforce Sans"/>
        <a:ea typeface=""/>
        <a:cs typeface=""/>
      </a:majorFont>
      <a:minorFont>
        <a:latin typeface="Salesforce Sans"/>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1"/>
        </a:solidFill>
        <a:ln>
          <a:noFill/>
        </a:ln>
        <a:scene3d>
          <a:camera prst="orthographicFront"/>
          <a:lightRig rig="contrasting" dir="t">
            <a:rot lat="0" lon="0" rev="2400000"/>
          </a:lightRig>
        </a:scene3d>
        <a:sp3d prstMaterial="powder">
          <a:bevelB w="0" h="0"/>
        </a:sp3d>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dirty="0" smtClean="0">
            <a:latin typeface="Salesforce Sans"/>
            <a:cs typeface="Salesforce Sans"/>
          </a:defRPr>
        </a:defPPr>
      </a:lstStyle>
      <a:style>
        <a:lnRef idx="2">
          <a:schemeClr val="accent1">
            <a:shade val="50000"/>
          </a:schemeClr>
        </a:lnRef>
        <a:fillRef idx="1">
          <a:schemeClr val="accent1"/>
        </a:fillRef>
        <a:effectRef idx="0">
          <a:schemeClr val="accent1"/>
        </a:effectRef>
        <a:fontRef idx="minor">
          <a:schemeClr val="lt1"/>
        </a:fontRef>
      </a:style>
    </a:spDef>
    <a:lnDef>
      <a:spPr>
        <a:ln w="9525" cmpd="sng">
          <a:solidFill>
            <a:schemeClr val="bg2"/>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spcBef>
            <a:spcPts val="300"/>
          </a:spcBef>
          <a:spcAft>
            <a:spcPts val="600"/>
          </a:spcAft>
          <a:defRPr sz="2000" smtClean="0">
            <a:solidFill>
              <a:schemeClr val="accent2"/>
            </a:solidFill>
            <a:latin typeface="Salesforce Sans"/>
            <a:cs typeface="Salesforce Sans"/>
          </a:defRPr>
        </a:defPPr>
      </a:lstStyle>
    </a:txDef>
  </a:objectDefaults>
  <a:extraClrSchemeLst/>
</a:theme>
</file>

<file path=ppt/theme/theme3.xml><?xml version="1.0" encoding="utf-8"?>
<a:theme xmlns:a="http://schemas.openxmlformats.org/drawingml/2006/main" name="2_Salesforce PPT Template - 2018 ">
  <a:themeElements>
    <a:clrScheme name="Corporate Colors - November 2017">
      <a:dk1>
        <a:srgbClr val="205CA0"/>
      </a:dk1>
      <a:lt1>
        <a:srgbClr val="FFFFFF"/>
      </a:lt1>
      <a:dk2>
        <a:srgbClr val="3EA1E0"/>
      </a:dk2>
      <a:lt2>
        <a:srgbClr val="8D837B"/>
      </a:lt2>
      <a:accent1>
        <a:srgbClr val="032E61"/>
      </a:accent1>
      <a:accent2>
        <a:srgbClr val="59575C"/>
      </a:accent2>
      <a:accent3>
        <a:srgbClr val="7F2443"/>
      </a:accent3>
      <a:accent4>
        <a:srgbClr val="4B2248"/>
      </a:accent4>
      <a:accent5>
        <a:srgbClr val="3D867D"/>
      </a:accent5>
      <a:accent6>
        <a:srgbClr val="ED7633"/>
      </a:accent6>
      <a:hlink>
        <a:srgbClr val="3E6E84"/>
      </a:hlink>
      <a:folHlink>
        <a:srgbClr val="537E77"/>
      </a:folHlink>
    </a:clrScheme>
    <a:fontScheme name="Salesforce">
      <a:majorFont>
        <a:latin typeface="Salesforce Sans"/>
        <a:ea typeface=""/>
        <a:cs typeface=""/>
      </a:majorFont>
      <a:minorFont>
        <a:latin typeface="Salesforce Sans"/>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1"/>
        </a:solidFill>
        <a:ln>
          <a:noFill/>
        </a:ln>
        <a:scene3d>
          <a:camera prst="orthographicFront"/>
          <a:lightRig rig="contrasting" dir="t">
            <a:rot lat="0" lon="0" rev="2400000"/>
          </a:lightRig>
        </a:scene3d>
        <a:sp3d prstMaterial="powder">
          <a:bevelB w="0" h="0"/>
        </a:sp3d>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dirty="0" smtClean="0">
            <a:latin typeface="Salesforce Sans"/>
            <a:cs typeface="Salesforce Sans"/>
          </a:defRPr>
        </a:defPPr>
      </a:lstStyle>
      <a:style>
        <a:lnRef idx="2">
          <a:schemeClr val="accent1">
            <a:shade val="50000"/>
          </a:schemeClr>
        </a:lnRef>
        <a:fillRef idx="1">
          <a:schemeClr val="accent1"/>
        </a:fillRef>
        <a:effectRef idx="0">
          <a:schemeClr val="accent1"/>
        </a:effectRef>
        <a:fontRef idx="minor">
          <a:schemeClr val="lt1"/>
        </a:fontRef>
      </a:style>
    </a:spDef>
    <a:lnDef>
      <a:spPr>
        <a:ln w="9525" cmpd="sng">
          <a:solidFill>
            <a:schemeClr val="bg2"/>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spcBef>
            <a:spcPts val="300"/>
          </a:spcBef>
          <a:spcAft>
            <a:spcPts val="600"/>
          </a:spcAft>
          <a:defRPr sz="2000" smtClean="0">
            <a:solidFill>
              <a:schemeClr val="accent2"/>
            </a:solidFill>
            <a:latin typeface="Salesforce Sans"/>
            <a:cs typeface="Salesforce Sans"/>
          </a:defRPr>
        </a:defPPr>
      </a:lstStyle>
    </a:txDef>
  </a:objectDefaults>
  <a:extraClrSchemeLst/>
</a:theme>
</file>

<file path=ppt/theme/theme4.xml><?xml version="1.0" encoding="utf-8"?>
<a:theme xmlns:a="http://schemas.openxmlformats.org/drawingml/2006/main" name="Office Theme">
  <a:themeElements>
    <a:clrScheme name="Salesforce 2014 Interim">
      <a:dk1>
        <a:srgbClr val="262626"/>
      </a:dk1>
      <a:lt1>
        <a:srgbClr val="FFFFFF"/>
      </a:lt1>
      <a:dk2>
        <a:srgbClr val="003C4D"/>
      </a:dk2>
      <a:lt2>
        <a:srgbClr val="D9E0E2"/>
      </a:lt2>
      <a:accent1>
        <a:srgbClr val="00A1E0"/>
      </a:accent1>
      <a:accent2>
        <a:srgbClr val="7C868D"/>
      </a:accent2>
      <a:accent3>
        <a:srgbClr val="008675"/>
      </a:accent3>
      <a:accent4>
        <a:srgbClr val="5C068C"/>
      </a:accent4>
      <a:accent5>
        <a:srgbClr val="E98300"/>
      </a:accent5>
      <a:accent6>
        <a:srgbClr val="F1C300"/>
      </a:accent6>
      <a:hlink>
        <a:srgbClr val="0075A4"/>
      </a:hlink>
      <a:folHlink>
        <a:srgbClr val="943092"/>
      </a:folHlink>
    </a:clrScheme>
    <a:fontScheme name="Salesforce_2014">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Salesforce 2014 Interim">
      <a:dk1>
        <a:srgbClr val="262626"/>
      </a:dk1>
      <a:lt1>
        <a:srgbClr val="FFFFFF"/>
      </a:lt1>
      <a:dk2>
        <a:srgbClr val="003C4D"/>
      </a:dk2>
      <a:lt2>
        <a:srgbClr val="D9E0E2"/>
      </a:lt2>
      <a:accent1>
        <a:srgbClr val="00A1E0"/>
      </a:accent1>
      <a:accent2>
        <a:srgbClr val="7C868D"/>
      </a:accent2>
      <a:accent3>
        <a:srgbClr val="008675"/>
      </a:accent3>
      <a:accent4>
        <a:srgbClr val="5C068C"/>
      </a:accent4>
      <a:accent5>
        <a:srgbClr val="E98300"/>
      </a:accent5>
      <a:accent6>
        <a:srgbClr val="F1C300"/>
      </a:accent6>
      <a:hlink>
        <a:srgbClr val="0075A4"/>
      </a:hlink>
      <a:folHlink>
        <a:srgbClr val="943092"/>
      </a:folHlink>
    </a:clrScheme>
    <a:fontScheme name="Salesforce 2014 Interim">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4D0847853764274DAA35F638878CB252" ma:contentTypeVersion="18" ma:contentTypeDescription="Create a new document." ma:contentTypeScope="" ma:versionID="602a9053e73bd64dc34b79753b7e453f">
  <xsd:schema xmlns:xsd="http://www.w3.org/2001/XMLSchema" xmlns:xs="http://www.w3.org/2001/XMLSchema" xmlns:p="http://schemas.microsoft.com/office/2006/metadata/properties" xmlns:ns2="ac546e9e-8716-437a-9d9f-7d7bcd1f2d9c" xmlns:ns3="01242800-3c91-4277-a778-08c97e709543" targetNamespace="http://schemas.microsoft.com/office/2006/metadata/properties" ma:root="true" ma:fieldsID="e06fad3b0352175e537544f967a3a75d" ns2:_="" ns3:_="">
    <xsd:import namespace="ac546e9e-8716-437a-9d9f-7d7bcd1f2d9c"/>
    <xsd:import namespace="01242800-3c91-4277-a778-08c97e709543"/>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OCR" minOccurs="0"/>
                <xsd:element ref="ns2:MediaServiceGenerationTime" minOccurs="0"/>
                <xsd:element ref="ns2:MediaServiceEventHashCode" minOccurs="0"/>
                <xsd:element ref="ns2:MediaServiceLocation" minOccurs="0"/>
                <xsd:element ref="ns2:MediaServiceAutoKeyPoints" minOccurs="0"/>
                <xsd:element ref="ns2:MediaServiceKeyPoints" minOccurs="0"/>
                <xsd:element ref="ns3:SharedWithUsers" minOccurs="0"/>
                <xsd:element ref="ns3:SharedWithDetails" minOccurs="0"/>
                <xsd:element ref="ns2:MediaLengthInSeconds"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c546e9e-8716-437a-9d9f-7d7bcd1f2d9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Location" ma:index="15" nillable="true" ma:displayName="Location" ma:internalName="MediaServiceLocation"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MediaLengthInSeconds" ma:index="20" nillable="true" ma:displayName="Length (seconds)" ma:internalName="MediaLengthInSeconds" ma:readOnly="true">
      <xsd:simpleType>
        <xsd:restriction base="dms:Unknow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14fed39d-9bb0-4d76-88a5-f14de149f805"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01242800-3c91-4277-a778-08c97e709543"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b3abfd9f-0510-46b9-ac56-774eb818681c}" ma:internalName="TaxCatchAll" ma:showField="CatchAllData" ma:web="01242800-3c91-4277-a778-08c97e709543">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ac546e9e-8716-437a-9d9f-7d7bcd1f2d9c">
      <Terms xmlns="http://schemas.microsoft.com/office/infopath/2007/PartnerControls"/>
    </lcf76f155ced4ddcb4097134ff3c332f>
    <TaxCatchAll xmlns="01242800-3c91-4277-a778-08c97e709543" xsi:nil="true"/>
  </documentManagement>
</p:properties>
</file>

<file path=customXml/itemProps1.xml><?xml version="1.0" encoding="utf-8"?>
<ds:datastoreItem xmlns:ds="http://schemas.openxmlformats.org/officeDocument/2006/customXml" ds:itemID="{97603A2A-1BFA-4D60-9922-7D6A241DE617}">
  <ds:schemaRefs>
    <ds:schemaRef ds:uri="http://schemas.microsoft.com/sharepoint/v3/contenttype/forms"/>
  </ds:schemaRefs>
</ds:datastoreItem>
</file>

<file path=customXml/itemProps2.xml><?xml version="1.0" encoding="utf-8"?>
<ds:datastoreItem xmlns:ds="http://schemas.openxmlformats.org/officeDocument/2006/customXml" ds:itemID="{7D5CD19F-22AB-4758-931D-0B5E97DC3C3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c546e9e-8716-437a-9d9f-7d7bcd1f2d9c"/>
    <ds:schemaRef ds:uri="01242800-3c91-4277-a778-08c97e70954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8EDFFC5-FBE6-43AB-AA32-B9D605EBECD8}">
  <ds:schemaRefs>
    <ds:schemaRef ds:uri="http://purl.org/dc/terms/"/>
    <ds:schemaRef ds:uri="http://purl.org/dc/dcmitype/"/>
    <ds:schemaRef ds:uri="01242800-3c91-4277-a778-08c97e709543"/>
    <ds:schemaRef ds:uri="http://schemas.microsoft.com/office/2006/metadata/properties"/>
    <ds:schemaRef ds:uri="http://www.w3.org/XML/1998/namespace"/>
    <ds:schemaRef ds:uri="http://schemas.microsoft.com/office/2006/documentManagement/types"/>
    <ds:schemaRef ds:uri="http://schemas.microsoft.com/office/infopath/2007/PartnerControls"/>
    <ds:schemaRef ds:uri="http://schemas.openxmlformats.org/package/2006/metadata/core-properties"/>
    <ds:schemaRef ds:uri="ac546e9e-8716-437a-9d9f-7d7bcd1f2d9c"/>
    <ds:schemaRef ds:uri="http://purl.org/dc/elements/1.1/"/>
  </ds:schemaRefs>
</ds:datastoreItem>
</file>

<file path=docProps/app.xml><?xml version="1.0" encoding="utf-8"?>
<Properties xmlns="http://schemas.openxmlformats.org/officeDocument/2006/extended-properties" xmlns:vt="http://schemas.openxmlformats.org/officeDocument/2006/docPropsVTypes">
  <Template>Salesforce PPT Template - 2018 </Template>
  <TotalTime>12039</TotalTime>
  <Words>1068</Words>
  <Application>Microsoft Office PowerPoint</Application>
  <PresentationFormat>Custom</PresentationFormat>
  <Paragraphs>111</Paragraphs>
  <Slides>8</Slides>
  <Notes>6</Notes>
  <HiddenSlides>0</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8</vt:i4>
      </vt:variant>
    </vt:vector>
  </HeadingPairs>
  <TitlesOfParts>
    <vt:vector size="17" baseType="lpstr">
      <vt:lpstr>Arial</vt:lpstr>
      <vt:lpstr>Calibri</vt:lpstr>
      <vt:lpstr>Lexend-Regular</vt:lpstr>
      <vt:lpstr>Salesforce Sans</vt:lpstr>
      <vt:lpstr>Salesforce Sans Light</vt:lpstr>
      <vt:lpstr>Wingdings</vt:lpstr>
      <vt:lpstr>Salesforce PPT Template - 2018 </vt:lpstr>
      <vt:lpstr>1_Salesforce PPT Template - 2018 </vt:lpstr>
      <vt:lpstr>2_Salesforce PPT Template - 2018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Aaron Rabideau</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Salesforce Corporate PowerPoint Template</dc:title>
  <dc:subject/>
  <dc:creator>Marc B</dc:creator>
  <cp:keywords/>
  <dc:description/>
  <cp:lastModifiedBy>Archana</cp:lastModifiedBy>
  <cp:revision>25</cp:revision>
  <cp:lastPrinted>2017-11-20T01:26:19Z</cp:lastPrinted>
  <dcterms:created xsi:type="dcterms:W3CDTF">2018-03-08T22:34:27Z</dcterms:created>
  <dcterms:modified xsi:type="dcterms:W3CDTF">2024-08-09T19:38:20Z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0x0101004D0847853764274DAA35F638878CB252</vt:lpwstr>
  </property>
  <property fmtid="{D5CDD505-2E9C-101B-9397-08002B2CF9AE}" pid="3" name="MediaServiceImageTags">
    <vt:lpwstr/>
  </property>
</Properties>
</file>